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4"/>
  </p:notesMasterIdLst>
  <p:sldIdLst>
    <p:sldId id="329" r:id="rId5"/>
    <p:sldId id="2600" r:id="rId6"/>
    <p:sldId id="2599" r:id="rId7"/>
    <p:sldId id="2610" r:id="rId8"/>
    <p:sldId id="2601" r:id="rId9"/>
    <p:sldId id="2602" r:id="rId10"/>
    <p:sldId id="2611" r:id="rId11"/>
    <p:sldId id="2612" r:id="rId12"/>
    <p:sldId id="2613" r:id="rId13"/>
    <p:sldId id="2614" r:id="rId14"/>
    <p:sldId id="2615" r:id="rId15"/>
    <p:sldId id="2616" r:id="rId16"/>
    <p:sldId id="2617" r:id="rId17"/>
    <p:sldId id="2618" r:id="rId18"/>
    <p:sldId id="2619" r:id="rId19"/>
    <p:sldId id="2620" r:id="rId20"/>
    <p:sldId id="2621" r:id="rId21"/>
    <p:sldId id="2598" r:id="rId22"/>
    <p:sldId id="258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rban, Courtney" initials="UC" lastIdx="1" clrIdx="0">
    <p:extLst>
      <p:ext uri="{19B8F6BF-5375-455C-9EA6-DF929625EA0E}">
        <p15:presenceInfo xmlns:p15="http://schemas.microsoft.com/office/powerpoint/2012/main" userId="S::34723@icf.com::e5401538-8d3f-4bdf-81e4-d53e61ab2a58" providerId="AD"/>
      </p:ext>
    </p:extLst>
  </p:cmAuthor>
  <p:cmAuthor id="2" name="Charlotte Nichols" initials="CN" lastIdx="9" clrIdx="1">
    <p:extLst>
      <p:ext uri="{19B8F6BF-5375-455C-9EA6-DF929625EA0E}">
        <p15:presenceInfo xmlns:p15="http://schemas.microsoft.com/office/powerpoint/2012/main" userId="S::37083@icf.com::36d20309-3d5a-454f-92f3-602e08907f19" providerId="AD"/>
      </p:ext>
    </p:extLst>
  </p:cmAuthor>
  <p:cmAuthor id="3" name="Elsabagh, Anas" initials="EA" lastIdx="2" clrIdx="2">
    <p:extLst>
      <p:ext uri="{19B8F6BF-5375-455C-9EA6-DF929625EA0E}">
        <p15:presenceInfo xmlns:p15="http://schemas.microsoft.com/office/powerpoint/2012/main" userId="S::54774@icf.com::4de99635-3b41-4d75-b724-8a62900c2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91ABDF-F413-2415-3897-2435E30070DF}" v="108" dt="2021-11-11T16:39:31.345"/>
    <p1510:client id="{60E8E576-4EDA-4757-AC52-5C327364ACA3}" v="524" dt="2021-11-03T22:20:03.963"/>
    <p1510:client id="{7BB56DC3-9D3F-4F51-950D-515C916BB477}" v="121" dt="2021-11-03T21:26:49.665"/>
    <p1510:client id="{BECC9945-BBFF-8F4A-84F2-DD130979F312}" v="642" dt="2021-11-03T22:14:23.548"/>
    <p1510:client id="{F6CD3ED9-39D6-4BB8-91B2-00D8947F3CF4}" v="177" dt="2021-11-11T14:30:21.2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riyasamy, Rajesh" userId="S::54833@icf.com::eee08db8-c42f-4df2-87e0-da2c1a465b16" providerId="AD" clId="Web-{F6CD3ED9-39D6-4BB8-91B2-00D8947F3CF4}"/>
    <pc:docChg chg="modSld">
      <pc:chgData name="Periyasamy, Rajesh" userId="S::54833@icf.com::eee08db8-c42f-4df2-87e0-da2c1a465b16" providerId="AD" clId="Web-{F6CD3ED9-39D6-4BB8-91B2-00D8947F3CF4}" dt="2021-11-11T14:30:18.546" v="164"/>
      <pc:docMkLst>
        <pc:docMk/>
      </pc:docMkLst>
      <pc:sldChg chg="modSp">
        <pc:chgData name="Periyasamy, Rajesh" userId="S::54833@icf.com::eee08db8-c42f-4df2-87e0-da2c1a465b16" providerId="AD" clId="Web-{F6CD3ED9-39D6-4BB8-91B2-00D8947F3CF4}" dt="2021-11-11T14:11:03.273" v="117" actId="20577"/>
        <pc:sldMkLst>
          <pc:docMk/>
          <pc:sldMk cId="3427917913" sldId="2601"/>
        </pc:sldMkLst>
        <pc:spChg chg="mod">
          <ac:chgData name="Periyasamy, Rajesh" userId="S::54833@icf.com::eee08db8-c42f-4df2-87e0-da2c1a465b16" providerId="AD" clId="Web-{F6CD3ED9-39D6-4BB8-91B2-00D8947F3CF4}" dt="2021-11-11T14:11:03.273" v="117" actId="20577"/>
          <ac:spMkLst>
            <pc:docMk/>
            <pc:sldMk cId="3427917913" sldId="2601"/>
            <ac:spMk id="9" creationId="{F49FE8DA-EAE6-465A-ABD1-FBBFF06E7C47}"/>
          </ac:spMkLst>
        </pc:spChg>
      </pc:sldChg>
      <pc:sldChg chg="modSp">
        <pc:chgData name="Periyasamy, Rajesh" userId="S::54833@icf.com::eee08db8-c42f-4df2-87e0-da2c1a465b16" providerId="AD" clId="Web-{F6CD3ED9-39D6-4BB8-91B2-00D8947F3CF4}" dt="2021-11-11T14:11:33.116" v="120" actId="20577"/>
        <pc:sldMkLst>
          <pc:docMk/>
          <pc:sldMk cId="1588405344" sldId="2602"/>
        </pc:sldMkLst>
        <pc:spChg chg="mod">
          <ac:chgData name="Periyasamy, Rajesh" userId="S::54833@icf.com::eee08db8-c42f-4df2-87e0-da2c1a465b16" providerId="AD" clId="Web-{F6CD3ED9-39D6-4BB8-91B2-00D8947F3CF4}" dt="2021-11-11T14:11:33.116" v="120" actId="20577"/>
          <ac:spMkLst>
            <pc:docMk/>
            <pc:sldMk cId="1588405344" sldId="2602"/>
            <ac:spMk id="6" creationId="{00000000-0000-0000-0000-000000000000}"/>
          </ac:spMkLst>
        </pc:spChg>
      </pc:sldChg>
      <pc:sldChg chg="modSp">
        <pc:chgData name="Periyasamy, Rajesh" userId="S::54833@icf.com::eee08db8-c42f-4df2-87e0-da2c1a465b16" providerId="AD" clId="Web-{F6CD3ED9-39D6-4BB8-91B2-00D8947F3CF4}" dt="2021-11-11T14:30:18.546" v="164"/>
        <pc:sldMkLst>
          <pc:docMk/>
          <pc:sldMk cId="2520785871" sldId="2604"/>
        </pc:sldMkLst>
        <pc:graphicFrameChg chg="mod modGraphic">
          <ac:chgData name="Periyasamy, Rajesh" userId="S::54833@icf.com::eee08db8-c42f-4df2-87e0-da2c1a465b16" providerId="AD" clId="Web-{F6CD3ED9-39D6-4BB8-91B2-00D8947F3CF4}" dt="2021-11-11T14:30:18.546" v="164"/>
          <ac:graphicFrameMkLst>
            <pc:docMk/>
            <pc:sldMk cId="2520785871" sldId="2604"/>
            <ac:graphicFrameMk id="7" creationId="{895B5C26-4321-4C97-8A9B-1E892165C277}"/>
          </ac:graphicFrameMkLst>
        </pc:graphicFrameChg>
      </pc:sldChg>
    </pc:docChg>
  </pc:docChgLst>
  <pc:docChgLst>
    <pc:chgData name="Elsabagh, Anas" userId="S::54774@icf.com::4de99635-3b41-4d75-b724-8a62900c2006" providerId="AD" clId="Web-{60E8E576-4EDA-4757-AC52-5C327364ACA3}"/>
    <pc:docChg chg="modSld">
      <pc:chgData name="Elsabagh, Anas" userId="S::54774@icf.com::4de99635-3b41-4d75-b724-8a62900c2006" providerId="AD" clId="Web-{60E8E576-4EDA-4757-AC52-5C327364ACA3}" dt="2021-11-03T22:19:59.260" v="505"/>
      <pc:docMkLst>
        <pc:docMk/>
      </pc:docMkLst>
      <pc:sldChg chg="modSp">
        <pc:chgData name="Elsabagh, Anas" userId="S::54774@icf.com::4de99635-3b41-4d75-b724-8a62900c2006" providerId="AD" clId="Web-{60E8E576-4EDA-4757-AC52-5C327364ACA3}" dt="2021-11-03T22:19:59.260" v="505"/>
        <pc:sldMkLst>
          <pc:docMk/>
          <pc:sldMk cId="1770381756" sldId="393"/>
        </pc:sldMkLst>
        <pc:graphicFrameChg chg="mod modGraphic">
          <ac:chgData name="Elsabagh, Anas" userId="S::54774@icf.com::4de99635-3b41-4d75-b724-8a62900c2006" providerId="AD" clId="Web-{60E8E576-4EDA-4757-AC52-5C327364ACA3}" dt="2021-11-03T22:19:59.260" v="505"/>
          <ac:graphicFrameMkLst>
            <pc:docMk/>
            <pc:sldMk cId="1770381756" sldId="393"/>
            <ac:graphicFrameMk id="9" creationId="{C3A15911-3015-4CDF-9453-E21BA674A346}"/>
          </ac:graphicFrameMkLst>
        </pc:graphicFrameChg>
      </pc:sldChg>
    </pc:docChg>
  </pc:docChgLst>
  <pc:docChgLst>
    <pc:chgData name="Elsabagh, Anas" userId="4de99635-3b41-4d75-b724-8a62900c2006" providerId="ADAL" clId="{BECC9945-BBFF-8F4A-84F2-DD130979F312}"/>
    <pc:docChg chg="custSel modSld">
      <pc:chgData name="Elsabagh, Anas" userId="4de99635-3b41-4d75-b724-8a62900c2006" providerId="ADAL" clId="{BECC9945-BBFF-8F4A-84F2-DD130979F312}" dt="2021-11-03T22:14:23.548" v="641" actId="20577"/>
      <pc:docMkLst>
        <pc:docMk/>
      </pc:docMkLst>
      <pc:sldChg chg="addSp modSp mod">
        <pc:chgData name="Elsabagh, Anas" userId="4de99635-3b41-4d75-b724-8a62900c2006" providerId="ADAL" clId="{BECC9945-BBFF-8F4A-84F2-DD130979F312}" dt="2021-11-03T22:11:05.021" v="423" actId="20577"/>
        <pc:sldMkLst>
          <pc:docMk/>
          <pc:sldMk cId="73587137" sldId="391"/>
        </pc:sldMkLst>
        <pc:spChg chg="add mod">
          <ac:chgData name="Elsabagh, Anas" userId="4de99635-3b41-4d75-b724-8a62900c2006" providerId="ADAL" clId="{BECC9945-BBFF-8F4A-84F2-DD130979F312}" dt="2021-11-03T22:09:43.846" v="389" actId="1076"/>
          <ac:spMkLst>
            <pc:docMk/>
            <pc:sldMk cId="73587137" sldId="391"/>
            <ac:spMk id="14" creationId="{10302AC5-2922-C64F-BEA3-24F982911A44}"/>
          </ac:spMkLst>
        </pc:spChg>
        <pc:spChg chg="add mod">
          <ac:chgData name="Elsabagh, Anas" userId="4de99635-3b41-4d75-b724-8a62900c2006" providerId="ADAL" clId="{BECC9945-BBFF-8F4A-84F2-DD130979F312}" dt="2021-11-03T22:09:36.629" v="387" actId="1076"/>
          <ac:spMkLst>
            <pc:docMk/>
            <pc:sldMk cId="73587137" sldId="391"/>
            <ac:spMk id="16" creationId="{B7F29F24-04D8-694E-AA80-07184B8387A6}"/>
          </ac:spMkLst>
        </pc:spChg>
        <pc:spChg chg="add mod">
          <ac:chgData name="Elsabagh, Anas" userId="4de99635-3b41-4d75-b724-8a62900c2006" providerId="ADAL" clId="{BECC9945-BBFF-8F4A-84F2-DD130979F312}" dt="2021-11-03T22:10:05.413" v="393" actId="1076"/>
          <ac:spMkLst>
            <pc:docMk/>
            <pc:sldMk cId="73587137" sldId="391"/>
            <ac:spMk id="17" creationId="{C714F07B-35A5-C04C-9F07-250257EF8788}"/>
          </ac:spMkLst>
        </pc:spChg>
        <pc:spChg chg="add mod">
          <ac:chgData name="Elsabagh, Anas" userId="4de99635-3b41-4d75-b724-8a62900c2006" providerId="ADAL" clId="{BECC9945-BBFF-8F4A-84F2-DD130979F312}" dt="2021-11-03T22:10:48.064" v="411" actId="1076"/>
          <ac:spMkLst>
            <pc:docMk/>
            <pc:sldMk cId="73587137" sldId="391"/>
            <ac:spMk id="18" creationId="{608C9420-7C29-EF4B-B0AE-F38FF06B6CCD}"/>
          </ac:spMkLst>
        </pc:spChg>
        <pc:spChg chg="add mod">
          <ac:chgData name="Elsabagh, Anas" userId="4de99635-3b41-4d75-b724-8a62900c2006" providerId="ADAL" clId="{BECC9945-BBFF-8F4A-84F2-DD130979F312}" dt="2021-11-03T22:10:43.964" v="410" actId="1076"/>
          <ac:spMkLst>
            <pc:docMk/>
            <pc:sldMk cId="73587137" sldId="391"/>
            <ac:spMk id="19" creationId="{1E2B84E1-8978-9346-9945-67E96D101A34}"/>
          </ac:spMkLst>
        </pc:spChg>
        <pc:spChg chg="add mod">
          <ac:chgData name="Elsabagh, Anas" userId="4de99635-3b41-4d75-b724-8a62900c2006" providerId="ADAL" clId="{BECC9945-BBFF-8F4A-84F2-DD130979F312}" dt="2021-11-03T22:11:05.021" v="423" actId="20577"/>
          <ac:spMkLst>
            <pc:docMk/>
            <pc:sldMk cId="73587137" sldId="391"/>
            <ac:spMk id="20" creationId="{DCF95AD2-1D48-A440-BF5F-00856B06E0B8}"/>
          </ac:spMkLst>
        </pc:spChg>
        <pc:spChg chg="mod">
          <ac:chgData name="Elsabagh, Anas" userId="4de99635-3b41-4d75-b724-8a62900c2006" providerId="ADAL" clId="{BECC9945-BBFF-8F4A-84F2-DD130979F312}" dt="2021-11-03T22:09:39.531" v="388" actId="1076"/>
          <ac:spMkLst>
            <pc:docMk/>
            <pc:sldMk cId="73587137" sldId="391"/>
            <ac:spMk id="30" creationId="{44403203-1783-564F-955B-B84AE43147DC}"/>
          </ac:spMkLst>
        </pc:spChg>
      </pc:sldChg>
      <pc:sldChg chg="delSp modSp mod">
        <pc:chgData name="Elsabagh, Anas" userId="4de99635-3b41-4d75-b724-8a62900c2006" providerId="ADAL" clId="{BECC9945-BBFF-8F4A-84F2-DD130979F312}" dt="2021-11-03T22:14:23.548" v="641" actId="20577"/>
        <pc:sldMkLst>
          <pc:docMk/>
          <pc:sldMk cId="1770381756" sldId="393"/>
        </pc:sldMkLst>
        <pc:spChg chg="del mod">
          <ac:chgData name="Elsabagh, Anas" userId="4de99635-3b41-4d75-b724-8a62900c2006" providerId="ADAL" clId="{BECC9945-BBFF-8F4A-84F2-DD130979F312}" dt="2021-11-03T22:13:38.669" v="582" actId="478"/>
          <ac:spMkLst>
            <pc:docMk/>
            <pc:sldMk cId="1770381756" sldId="393"/>
            <ac:spMk id="10" creationId="{D625173F-60C2-47E8-84E4-102F63C260F5}"/>
          </ac:spMkLst>
        </pc:spChg>
        <pc:graphicFrameChg chg="mod modGraphic">
          <ac:chgData name="Elsabagh, Anas" userId="4de99635-3b41-4d75-b724-8a62900c2006" providerId="ADAL" clId="{BECC9945-BBFF-8F4A-84F2-DD130979F312}" dt="2021-11-03T22:14:09.473" v="619" actId="20577"/>
          <ac:graphicFrameMkLst>
            <pc:docMk/>
            <pc:sldMk cId="1770381756" sldId="393"/>
            <ac:graphicFrameMk id="7" creationId="{A31B7D11-59F3-4DA6-B7E4-B43DEBC03003}"/>
          </ac:graphicFrameMkLst>
        </pc:graphicFrameChg>
        <pc:graphicFrameChg chg="modGraphic">
          <ac:chgData name="Elsabagh, Anas" userId="4de99635-3b41-4d75-b724-8a62900c2006" providerId="ADAL" clId="{BECC9945-BBFF-8F4A-84F2-DD130979F312}" dt="2021-11-03T22:14:23.548" v="641" actId="20577"/>
          <ac:graphicFrameMkLst>
            <pc:docMk/>
            <pc:sldMk cId="1770381756" sldId="393"/>
            <ac:graphicFrameMk id="9" creationId="{C3A15911-3015-4CDF-9453-E21BA674A346}"/>
          </ac:graphicFrameMkLst>
        </pc:graphicFrameChg>
      </pc:sldChg>
      <pc:sldChg chg="addCm">
        <pc:chgData name="Elsabagh, Anas" userId="4de99635-3b41-4d75-b724-8a62900c2006" providerId="ADAL" clId="{BECC9945-BBFF-8F4A-84F2-DD130979F312}" dt="2021-11-03T21:59:58.439" v="0" actId="1589"/>
        <pc:sldMkLst>
          <pc:docMk/>
          <pc:sldMk cId="549084406" sldId="394"/>
        </pc:sldMkLst>
      </pc:sldChg>
      <pc:sldChg chg="modSp mod">
        <pc:chgData name="Elsabagh, Anas" userId="4de99635-3b41-4d75-b724-8a62900c2006" providerId="ADAL" clId="{BECC9945-BBFF-8F4A-84F2-DD130979F312}" dt="2021-11-03T22:06:50.053" v="322" actId="20577"/>
        <pc:sldMkLst>
          <pc:docMk/>
          <pc:sldMk cId="2560657306" sldId="2591"/>
        </pc:sldMkLst>
        <pc:graphicFrameChg chg="mod modGraphic">
          <ac:chgData name="Elsabagh, Anas" userId="4de99635-3b41-4d75-b724-8a62900c2006" providerId="ADAL" clId="{BECC9945-BBFF-8F4A-84F2-DD130979F312}" dt="2021-11-03T22:06:50.053" v="322" actId="20577"/>
          <ac:graphicFrameMkLst>
            <pc:docMk/>
            <pc:sldMk cId="2560657306" sldId="2591"/>
            <ac:graphicFrameMk id="5" creationId="{3B31B03E-A0A7-4640-9A69-D2E00AAB1103}"/>
          </ac:graphicFrameMkLst>
        </pc:graphicFrameChg>
      </pc:sldChg>
      <pc:sldChg chg="addCm">
        <pc:chgData name="Elsabagh, Anas" userId="4de99635-3b41-4d75-b724-8a62900c2006" providerId="ADAL" clId="{BECC9945-BBFF-8F4A-84F2-DD130979F312}" dt="2021-11-03T22:00:15.389" v="1" actId="1589"/>
        <pc:sldMkLst>
          <pc:docMk/>
          <pc:sldMk cId="1835360974" sldId="2599"/>
        </pc:sldMkLst>
      </pc:sldChg>
    </pc:docChg>
  </pc:docChgLst>
  <pc:docChgLst>
    <pc:chgData name="Charlotte Nichols" userId="36d20309-3d5a-454f-92f3-602e08907f19" providerId="ADAL" clId="{7BB56DC3-9D3F-4F51-950D-515C916BB477}"/>
    <pc:docChg chg="custSel modSld">
      <pc:chgData name="Charlotte Nichols" userId="36d20309-3d5a-454f-92f3-602e08907f19" providerId="ADAL" clId="{7BB56DC3-9D3F-4F51-950D-515C916BB477}" dt="2021-11-03T21:26:49.665" v="480"/>
      <pc:docMkLst>
        <pc:docMk/>
      </pc:docMkLst>
      <pc:sldChg chg="modSp mod">
        <pc:chgData name="Charlotte Nichols" userId="36d20309-3d5a-454f-92f3-602e08907f19" providerId="ADAL" clId="{7BB56DC3-9D3F-4F51-950D-515C916BB477}" dt="2021-11-03T21:22:22.185" v="256" actId="20577"/>
        <pc:sldMkLst>
          <pc:docMk/>
          <pc:sldMk cId="1723529661" sldId="388"/>
        </pc:sldMkLst>
        <pc:spChg chg="mod">
          <ac:chgData name="Charlotte Nichols" userId="36d20309-3d5a-454f-92f3-602e08907f19" providerId="ADAL" clId="{7BB56DC3-9D3F-4F51-950D-515C916BB477}" dt="2021-11-03T21:22:22.185" v="256" actId="20577"/>
          <ac:spMkLst>
            <pc:docMk/>
            <pc:sldMk cId="1723529661" sldId="388"/>
            <ac:spMk id="9" creationId="{F49FE8DA-EAE6-465A-ABD1-FBBFF06E7C47}"/>
          </ac:spMkLst>
        </pc:spChg>
      </pc:sldChg>
      <pc:sldChg chg="addCm modCm">
        <pc:chgData name="Charlotte Nichols" userId="36d20309-3d5a-454f-92f3-602e08907f19" providerId="ADAL" clId="{7BB56DC3-9D3F-4F51-950D-515C916BB477}" dt="2021-11-03T21:19:27.239" v="252"/>
        <pc:sldMkLst>
          <pc:docMk/>
          <pc:sldMk cId="73587137" sldId="391"/>
        </pc:sldMkLst>
      </pc:sldChg>
      <pc:sldChg chg="addCm modCm">
        <pc:chgData name="Charlotte Nichols" userId="36d20309-3d5a-454f-92f3-602e08907f19" providerId="ADAL" clId="{7BB56DC3-9D3F-4F51-950D-515C916BB477}" dt="2021-11-03T21:26:49.665" v="480"/>
        <pc:sldMkLst>
          <pc:docMk/>
          <pc:sldMk cId="1770381756" sldId="393"/>
        </pc:sldMkLst>
      </pc:sldChg>
      <pc:sldChg chg="addCm modCm">
        <pc:chgData name="Charlotte Nichols" userId="36d20309-3d5a-454f-92f3-602e08907f19" providerId="ADAL" clId="{7BB56DC3-9D3F-4F51-950D-515C916BB477}" dt="2021-11-03T21:11:53.312" v="2"/>
        <pc:sldMkLst>
          <pc:docMk/>
          <pc:sldMk cId="549084406" sldId="394"/>
        </pc:sldMkLst>
      </pc:sldChg>
      <pc:sldChg chg="addCm modCm">
        <pc:chgData name="Charlotte Nichols" userId="36d20309-3d5a-454f-92f3-602e08907f19" providerId="ADAL" clId="{7BB56DC3-9D3F-4F51-950D-515C916BB477}" dt="2021-11-03T21:26:14.222" v="479"/>
        <pc:sldMkLst>
          <pc:docMk/>
          <pc:sldMk cId="2560657306" sldId="2591"/>
        </pc:sldMkLst>
      </pc:sldChg>
      <pc:sldChg chg="modSp mod addCm modCm">
        <pc:chgData name="Charlotte Nichols" userId="36d20309-3d5a-454f-92f3-602e08907f19" providerId="ADAL" clId="{7BB56DC3-9D3F-4F51-950D-515C916BB477}" dt="2021-11-03T21:25:28.042" v="478" actId="20577"/>
        <pc:sldMkLst>
          <pc:docMk/>
          <pc:sldMk cId="1835360974" sldId="2599"/>
        </pc:sldMkLst>
        <pc:spChg chg="mod">
          <ac:chgData name="Charlotte Nichols" userId="36d20309-3d5a-454f-92f3-602e08907f19" providerId="ADAL" clId="{7BB56DC3-9D3F-4F51-950D-515C916BB477}" dt="2021-11-03T21:25:28.042" v="478" actId="20577"/>
          <ac:spMkLst>
            <pc:docMk/>
            <pc:sldMk cId="1835360974" sldId="2599"/>
            <ac:spMk id="9" creationId="{F49FE8DA-EAE6-465A-ABD1-FBBFF06E7C47}"/>
          </ac:spMkLst>
        </pc:spChg>
      </pc:sldChg>
    </pc:docChg>
  </pc:docChgLst>
  <pc:docChgLst>
    <pc:chgData name="Sharma, Sagar" userId="S::55050@icf.com::627528d7-2e8a-4c2b-9c3c-c55454770dbf" providerId="AD" clId="Web-{1A91ABDF-F413-2415-3897-2435E30070DF}"/>
    <pc:docChg chg="addSld modSld sldOrd">
      <pc:chgData name="Sharma, Sagar" userId="S::55050@icf.com::627528d7-2e8a-4c2b-9c3c-c55454770dbf" providerId="AD" clId="Web-{1A91ABDF-F413-2415-3897-2435E30070DF}" dt="2021-11-11T16:39:31.345" v="48" actId="20577"/>
      <pc:docMkLst>
        <pc:docMk/>
      </pc:docMkLst>
      <pc:sldChg chg="modSp">
        <pc:chgData name="Sharma, Sagar" userId="S::55050@icf.com::627528d7-2e8a-4c2b-9c3c-c55454770dbf" providerId="AD" clId="Web-{1A91ABDF-F413-2415-3897-2435E30070DF}" dt="2021-11-11T14:31:36.946" v="1" actId="20577"/>
        <pc:sldMkLst>
          <pc:docMk/>
          <pc:sldMk cId="775855723" sldId="329"/>
        </pc:sldMkLst>
        <pc:spChg chg="mod">
          <ac:chgData name="Sharma, Sagar" userId="S::55050@icf.com::627528d7-2e8a-4c2b-9c3c-c55454770dbf" providerId="AD" clId="Web-{1A91ABDF-F413-2415-3897-2435E30070DF}" dt="2021-11-11T14:31:36.946" v="1" actId="20577"/>
          <ac:spMkLst>
            <pc:docMk/>
            <pc:sldMk cId="775855723" sldId="329"/>
            <ac:spMk id="3" creationId="{E63F07FD-41CB-4285-AC73-E9DF86D2B4EC}"/>
          </ac:spMkLst>
        </pc:spChg>
      </pc:sldChg>
      <pc:sldChg chg="modSp">
        <pc:chgData name="Sharma, Sagar" userId="S::55050@icf.com::627528d7-2e8a-4c2b-9c3c-c55454770dbf" providerId="AD" clId="Web-{1A91ABDF-F413-2415-3897-2435E30070DF}" dt="2021-11-11T16:38:43.517" v="43" actId="20577"/>
        <pc:sldMkLst>
          <pc:docMk/>
          <pc:sldMk cId="2520785871" sldId="2604"/>
        </pc:sldMkLst>
        <pc:spChg chg="mod">
          <ac:chgData name="Sharma, Sagar" userId="S::55050@icf.com::627528d7-2e8a-4c2b-9c3c-c55454770dbf" providerId="AD" clId="Web-{1A91ABDF-F413-2415-3897-2435E30070DF}" dt="2021-11-11T16:38:43.517" v="43" actId="20577"/>
          <ac:spMkLst>
            <pc:docMk/>
            <pc:sldMk cId="2520785871" sldId="2604"/>
            <ac:spMk id="6" creationId="{00000000-0000-0000-0000-000000000000}"/>
          </ac:spMkLst>
        </pc:spChg>
        <pc:graphicFrameChg chg="mod modGraphic">
          <ac:chgData name="Sharma, Sagar" userId="S::55050@icf.com::627528d7-2e8a-4c2b-9c3c-c55454770dbf" providerId="AD" clId="Web-{1A91ABDF-F413-2415-3897-2435E30070DF}" dt="2021-11-11T16:37:59.361" v="23"/>
          <ac:graphicFrameMkLst>
            <pc:docMk/>
            <pc:sldMk cId="2520785871" sldId="2604"/>
            <ac:graphicFrameMk id="7" creationId="{895B5C26-4321-4C97-8A9B-1E892165C277}"/>
          </ac:graphicFrameMkLst>
        </pc:graphicFrameChg>
      </pc:sldChg>
      <pc:sldChg chg="modSp ord">
        <pc:chgData name="Sharma, Sagar" userId="S::55050@icf.com::627528d7-2e8a-4c2b-9c3c-c55454770dbf" providerId="AD" clId="Web-{1A91ABDF-F413-2415-3897-2435E30070DF}" dt="2021-11-11T16:39:17.204" v="46"/>
        <pc:sldMkLst>
          <pc:docMk/>
          <pc:sldMk cId="2528353479" sldId="2606"/>
        </pc:sldMkLst>
        <pc:graphicFrameChg chg="mod modGraphic">
          <ac:chgData name="Sharma, Sagar" userId="S::55050@icf.com::627528d7-2e8a-4c2b-9c3c-c55454770dbf" providerId="AD" clId="Web-{1A91ABDF-F413-2415-3897-2435E30070DF}" dt="2021-11-11T14:32:03.618" v="9"/>
          <ac:graphicFrameMkLst>
            <pc:docMk/>
            <pc:sldMk cId="2528353479" sldId="2606"/>
            <ac:graphicFrameMk id="7" creationId="{895B5C26-4321-4C97-8A9B-1E892165C277}"/>
          </ac:graphicFrameMkLst>
        </pc:graphicFrameChg>
      </pc:sldChg>
      <pc:sldChg chg="modSp">
        <pc:chgData name="Sharma, Sagar" userId="S::55050@icf.com::627528d7-2e8a-4c2b-9c3c-c55454770dbf" providerId="AD" clId="Web-{1A91ABDF-F413-2415-3897-2435E30070DF}" dt="2021-11-11T16:38:39.267" v="41" actId="20577"/>
        <pc:sldMkLst>
          <pc:docMk/>
          <pc:sldMk cId="1208957531" sldId="2607"/>
        </pc:sldMkLst>
        <pc:spChg chg="mod">
          <ac:chgData name="Sharma, Sagar" userId="S::55050@icf.com::627528d7-2e8a-4c2b-9c3c-c55454770dbf" providerId="AD" clId="Web-{1A91ABDF-F413-2415-3897-2435E30070DF}" dt="2021-11-11T16:38:39.267" v="41" actId="20577"/>
          <ac:spMkLst>
            <pc:docMk/>
            <pc:sldMk cId="1208957531" sldId="2607"/>
            <ac:spMk id="6" creationId="{00000000-0000-0000-0000-000000000000}"/>
          </ac:spMkLst>
        </pc:spChg>
      </pc:sldChg>
      <pc:sldChg chg="modSp add replId">
        <pc:chgData name="Sharma, Sagar" userId="S::55050@icf.com::627528d7-2e8a-4c2b-9c3c-c55454770dbf" providerId="AD" clId="Web-{1A91ABDF-F413-2415-3897-2435E30070DF}" dt="2021-11-11T16:39:31.345" v="48" actId="20577"/>
        <pc:sldMkLst>
          <pc:docMk/>
          <pc:sldMk cId="4212317315" sldId="2608"/>
        </pc:sldMkLst>
        <pc:spChg chg="mod">
          <ac:chgData name="Sharma, Sagar" userId="S::55050@icf.com::627528d7-2e8a-4c2b-9c3c-c55454770dbf" providerId="AD" clId="Web-{1A91ABDF-F413-2415-3897-2435E30070DF}" dt="2021-11-11T16:39:31.345" v="48" actId="20577"/>
          <ac:spMkLst>
            <pc:docMk/>
            <pc:sldMk cId="4212317315" sldId="2608"/>
            <ac:spMk id="6" creationId="{00000000-0000-0000-0000-000000000000}"/>
          </ac:spMkLst>
        </pc:spChg>
      </pc:sldChg>
      <pc:sldChg chg="modSp add replId">
        <pc:chgData name="Sharma, Sagar" userId="S::55050@icf.com::627528d7-2e8a-4c2b-9c3c-c55454770dbf" providerId="AD" clId="Web-{1A91ABDF-F413-2415-3897-2435E30070DF}" dt="2021-11-11T16:39:18.173" v="47" actId="20577"/>
        <pc:sldMkLst>
          <pc:docMk/>
          <pc:sldMk cId="3198144199" sldId="2609"/>
        </pc:sldMkLst>
        <pc:spChg chg="mod">
          <ac:chgData name="Sharma, Sagar" userId="S::55050@icf.com::627528d7-2e8a-4c2b-9c3c-c55454770dbf" providerId="AD" clId="Web-{1A91ABDF-F413-2415-3897-2435E30070DF}" dt="2021-11-11T16:39:18.173" v="47" actId="20577"/>
          <ac:spMkLst>
            <pc:docMk/>
            <pc:sldMk cId="3198144199" sldId="2609"/>
            <ac:spMk id="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5EFD14-2934-4D29-9B72-3BFEA15EE7FD}" type="datetimeFigureOut">
              <a:rPr lang="en-US" smtClean="0"/>
              <a:t>11/14/21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A773D-5CF5-4725-98D0-9DBD3BBA5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00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A773D-5CF5-4725-98D0-9DBD3BBA5ED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804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A773D-5CF5-4725-98D0-9DBD3BBA5ED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402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A773D-5CF5-4725-98D0-9DBD3BBA5E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245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A773D-5CF5-4725-98D0-9DBD3BBA5ED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3089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A773D-5CF5-4725-98D0-9DBD3BBA5E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8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A773D-5CF5-4725-98D0-9DBD3BBA5ED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819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A773D-5CF5-4725-98D0-9DBD3BBA5ED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59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A773D-5CF5-4725-98D0-9DBD3BBA5ED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5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A773D-5CF5-4725-98D0-9DBD3BBA5ED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68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A773D-5CF5-4725-98D0-9DBD3BBA5E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38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A773D-5CF5-4725-98D0-9DBD3BBA5E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730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A773D-5CF5-4725-98D0-9DBD3BBA5ED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6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A773D-5CF5-4725-98D0-9DBD3BBA5E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03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A773D-5CF5-4725-98D0-9DBD3BBA5E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94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A773D-5CF5-4725-98D0-9DBD3BBA5E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13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A773D-5CF5-4725-98D0-9DBD3BBA5ED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238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Hello Titl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52501" y="952204"/>
            <a:ext cx="9906001" cy="2425313"/>
          </a:xfrm>
        </p:spPr>
        <p:txBody>
          <a:bodyPr anchor="t">
            <a:noAutofit/>
          </a:bodyPr>
          <a:lstStyle>
            <a:lvl1pPr algn="l">
              <a:defRPr sz="8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Hello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52500" y="5945237"/>
            <a:ext cx="10447640" cy="411114"/>
          </a:xfrm>
        </p:spPr>
        <p:txBody>
          <a:bodyPr>
            <a:normAutofit/>
          </a:bodyPr>
          <a:lstStyle>
            <a:lvl1pPr marL="0" indent="0" algn="l">
              <a:buNone/>
              <a:defRPr sz="1333" cap="all" baseline="0">
                <a:solidFill>
                  <a:schemeClr val="bg1"/>
                </a:solidFill>
              </a:defRPr>
            </a:lvl1pPr>
            <a:lvl2pPr marL="457163" indent="0" algn="ctr">
              <a:buNone/>
              <a:defRPr sz="2000"/>
            </a:lvl2pPr>
            <a:lvl3pPr marL="914327" indent="0" algn="ctr">
              <a:buNone/>
              <a:defRPr sz="1800"/>
            </a:lvl3pPr>
            <a:lvl4pPr marL="1371490" indent="0" algn="ctr">
              <a:buNone/>
              <a:defRPr sz="1600"/>
            </a:lvl4pPr>
            <a:lvl5pPr marL="1828654" indent="0" algn="ctr">
              <a:buNone/>
              <a:defRPr sz="1600"/>
            </a:lvl5pPr>
            <a:lvl6pPr marL="2285818" indent="0" algn="ctr">
              <a:buNone/>
              <a:defRPr sz="1600"/>
            </a:lvl6pPr>
            <a:lvl7pPr marL="2742980" indent="0" algn="ctr">
              <a:buNone/>
              <a:defRPr sz="1600"/>
            </a:lvl7pPr>
            <a:lvl8pPr marL="3200144" indent="0" algn="ctr">
              <a:buNone/>
              <a:defRPr sz="1600"/>
            </a:lvl8pPr>
            <a:lvl9pPr marL="3657308" indent="0" algn="ctr">
              <a:buNone/>
              <a:defRPr sz="1600"/>
            </a:lvl9pPr>
          </a:lstStyle>
          <a:p>
            <a:r>
              <a:rPr lang="en-US"/>
              <a:t>NAME  &gt;  DATE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138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/3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3238500" cy="5169243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762500" y="762000"/>
            <a:ext cx="0" cy="541496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3637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2600" y="297051"/>
            <a:ext cx="3932808" cy="6560948"/>
          </a:xfrm>
          <a:prstGeom prst="rect">
            <a:avLst/>
          </a:prstGeom>
        </p:spPr>
      </p:pic>
      <p:sp>
        <p:nvSpPr>
          <p:cNvPr id="12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2634199" y="1098357"/>
            <a:ext cx="2989610" cy="5699372"/>
          </a:xfrm>
        </p:spPr>
        <p:txBody>
          <a:bodyPr>
            <a:normAutofit/>
          </a:bodyPr>
          <a:lstStyle>
            <a:lvl1pPr marL="0" indent="0">
              <a:buNone/>
              <a:defRPr sz="1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here.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2816" y="297051"/>
            <a:ext cx="3932808" cy="6560948"/>
          </a:xfrm>
          <a:prstGeom prst="rect">
            <a:avLst/>
          </a:prstGeom>
        </p:spPr>
      </p:pic>
      <p:sp>
        <p:nvSpPr>
          <p:cNvPr id="14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6574415" y="1098357"/>
            <a:ext cx="2989610" cy="5699372"/>
          </a:xfrm>
        </p:spPr>
        <p:txBody>
          <a:bodyPr>
            <a:normAutofit/>
          </a:bodyPr>
          <a:lstStyle>
            <a:lvl1pPr marL="0" indent="0">
              <a:buNone/>
              <a:defRPr sz="1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here.</a:t>
            </a:r>
          </a:p>
        </p:txBody>
      </p:sp>
    </p:spTree>
    <p:extLst>
      <p:ext uri="{BB962C8B-B14F-4D97-AF65-F5344CB8AC3E}">
        <p14:creationId xmlns:p14="http://schemas.microsoft.com/office/powerpoint/2010/main" val="2900081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9380" y="297051"/>
            <a:ext cx="3932808" cy="6560948"/>
          </a:xfrm>
          <a:prstGeom prst="rect">
            <a:avLst/>
          </a:prstGeom>
        </p:spPr>
      </p:pic>
      <p:sp>
        <p:nvSpPr>
          <p:cNvPr id="14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660979" y="1098357"/>
            <a:ext cx="2989610" cy="5699372"/>
          </a:xfrm>
        </p:spPr>
        <p:txBody>
          <a:bodyPr>
            <a:normAutofit/>
          </a:bodyPr>
          <a:lstStyle>
            <a:lvl1pPr marL="0" indent="0">
              <a:buNone/>
              <a:defRPr sz="1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here.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29596" y="297051"/>
            <a:ext cx="3932808" cy="6560948"/>
          </a:xfrm>
          <a:prstGeom prst="rect">
            <a:avLst/>
          </a:prstGeom>
        </p:spPr>
      </p:pic>
      <p:sp>
        <p:nvSpPr>
          <p:cNvPr id="16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4601195" y="1098357"/>
            <a:ext cx="2989610" cy="5699372"/>
          </a:xfrm>
        </p:spPr>
        <p:txBody>
          <a:bodyPr>
            <a:normAutofit/>
          </a:bodyPr>
          <a:lstStyle>
            <a:lvl1pPr marL="0" indent="0">
              <a:buNone/>
              <a:defRPr sz="1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here.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62404" y="297051"/>
            <a:ext cx="3932808" cy="6560948"/>
          </a:xfrm>
          <a:prstGeom prst="rect">
            <a:avLst/>
          </a:prstGeom>
        </p:spPr>
      </p:pic>
      <p:sp>
        <p:nvSpPr>
          <p:cNvPr id="18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8534003" y="1098357"/>
            <a:ext cx="2989610" cy="5699372"/>
          </a:xfrm>
        </p:spPr>
        <p:txBody>
          <a:bodyPr>
            <a:normAutofit/>
          </a:bodyPr>
          <a:lstStyle>
            <a:lvl1pPr marL="0" indent="0">
              <a:buNone/>
              <a:defRPr sz="1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here.</a:t>
            </a:r>
          </a:p>
        </p:txBody>
      </p:sp>
    </p:spTree>
    <p:extLst>
      <p:ext uri="{BB962C8B-B14F-4D97-AF65-F5344CB8AC3E}">
        <p14:creationId xmlns:p14="http://schemas.microsoft.com/office/powerpoint/2010/main" val="154306825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428" y="365125"/>
            <a:ext cx="1137557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428" y="1825625"/>
            <a:ext cx="1137557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67802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428" y="365125"/>
            <a:ext cx="1137557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428" y="1825625"/>
            <a:ext cx="556532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245678" y="1825625"/>
            <a:ext cx="556532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980106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 Section Break 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C9252B"/>
          </a:solidFill>
          <a:ln w="12700">
            <a:miter lim="400000"/>
          </a:ln>
        </p:spPr>
        <p:txBody>
          <a:bodyPr lIns="38099" rIns="3809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500"/>
          </a:p>
        </p:txBody>
      </p:sp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xfrm>
            <a:off x="6667500" y="762001"/>
            <a:ext cx="4953000" cy="53340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998" spc="-150"/>
            </a:lvl1pPr>
          </a:lstStyle>
          <a:p>
            <a:r>
              <a:t>Title Text</a:t>
            </a:r>
          </a:p>
        </p:txBody>
      </p:sp>
      <p:sp>
        <p:nvSpPr>
          <p:cNvPr id="89" name="Shape 89"/>
          <p:cNvSpPr>
            <a:spLocks noGrp="1"/>
          </p:cNvSpPr>
          <p:nvPr>
            <p:ph type="body" sz="half" idx="1"/>
          </p:nvPr>
        </p:nvSpPr>
        <p:spPr>
          <a:xfrm>
            <a:off x="1143000" y="762000"/>
            <a:ext cx="3810000" cy="5334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20000"/>
              </a:lnSpc>
              <a:buSzTx/>
              <a:buFontTx/>
              <a:buNone/>
              <a:defRPr sz="2250">
                <a:solidFill>
                  <a:srgbClr val="262626"/>
                </a:solidFill>
              </a:defRPr>
            </a:lvl1pPr>
            <a:lvl2pPr marL="0" indent="457163">
              <a:lnSpc>
                <a:spcPct val="120000"/>
              </a:lnSpc>
              <a:buSzTx/>
              <a:buFontTx/>
              <a:buNone/>
              <a:defRPr sz="2250">
                <a:solidFill>
                  <a:srgbClr val="262626"/>
                </a:solidFill>
              </a:defRPr>
            </a:lvl2pPr>
            <a:lvl3pPr marL="0" indent="914327">
              <a:lnSpc>
                <a:spcPct val="120000"/>
              </a:lnSpc>
              <a:buSzTx/>
              <a:buFontTx/>
              <a:buNone/>
              <a:defRPr sz="2250">
                <a:solidFill>
                  <a:srgbClr val="262626"/>
                </a:solidFill>
              </a:defRPr>
            </a:lvl3pPr>
            <a:lvl4pPr marL="0" indent="1371490">
              <a:lnSpc>
                <a:spcPct val="120000"/>
              </a:lnSpc>
              <a:buSzTx/>
              <a:buFontTx/>
              <a:buNone/>
              <a:defRPr sz="2250">
                <a:solidFill>
                  <a:srgbClr val="262626"/>
                </a:solidFill>
              </a:defRPr>
            </a:lvl4pPr>
            <a:lvl5pPr marL="0" indent="1828654">
              <a:lnSpc>
                <a:spcPct val="120000"/>
              </a:lnSpc>
              <a:buSzTx/>
              <a:buFontTx/>
              <a:buNone/>
              <a:defRPr sz="2250">
                <a:solidFill>
                  <a:srgbClr val="26262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hape 90"/>
          <p:cNvSpPr>
            <a:spLocks noGrp="1"/>
          </p:cNvSpPr>
          <p:nvPr>
            <p:ph type="sldNum" sz="quarter" idx="2"/>
          </p:nvPr>
        </p:nvSpPr>
        <p:spPr>
          <a:xfrm>
            <a:off x="11688487" y="6557964"/>
            <a:ext cx="245027" cy="2349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0388718"/>
      </p:ext>
    </p:extLst>
  </p:cSld>
  <p:clrMapOvr>
    <a:masterClrMapping/>
  </p:clrMapOvr>
  <p:transition spd="med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ood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8000" cy="3429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04" name="Shape 404"/>
          <p:cNvSpPr>
            <a:spLocks noGrp="1"/>
          </p:cNvSpPr>
          <p:nvPr>
            <p:ph type="pic" sz="quarter" idx="14"/>
          </p:nvPr>
        </p:nvSpPr>
        <p:spPr>
          <a:xfrm>
            <a:off x="9144000" y="0"/>
            <a:ext cx="3048000" cy="3429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05" name="Shape 405"/>
          <p:cNvSpPr>
            <a:spLocks noGrp="1"/>
          </p:cNvSpPr>
          <p:nvPr>
            <p:ph type="pic" sz="quarter" idx="15"/>
          </p:nvPr>
        </p:nvSpPr>
        <p:spPr>
          <a:xfrm>
            <a:off x="9144000" y="3432177"/>
            <a:ext cx="3048000" cy="34290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06" name="Shape 406"/>
          <p:cNvSpPr>
            <a:spLocks noGrp="1"/>
          </p:cNvSpPr>
          <p:nvPr>
            <p:ph type="pic" sz="quarter" idx="16"/>
          </p:nvPr>
        </p:nvSpPr>
        <p:spPr>
          <a:xfrm>
            <a:off x="3048000" y="0"/>
            <a:ext cx="3048000" cy="3429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07" name="Shape 407"/>
          <p:cNvSpPr>
            <a:spLocks noGrp="1"/>
          </p:cNvSpPr>
          <p:nvPr>
            <p:ph type="pic" sz="quarter" idx="17"/>
          </p:nvPr>
        </p:nvSpPr>
        <p:spPr>
          <a:xfrm>
            <a:off x="0" y="3429000"/>
            <a:ext cx="3048000" cy="3429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08" name="Shape 408"/>
          <p:cNvSpPr>
            <a:spLocks noGrp="1"/>
          </p:cNvSpPr>
          <p:nvPr>
            <p:ph type="pic" sz="quarter" idx="18"/>
          </p:nvPr>
        </p:nvSpPr>
        <p:spPr>
          <a:xfrm>
            <a:off x="3048000" y="3429000"/>
            <a:ext cx="3048000" cy="3429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09" name="Shape 409"/>
          <p:cNvSpPr>
            <a:spLocks noGrp="1"/>
          </p:cNvSpPr>
          <p:nvPr>
            <p:ph type="pic" sz="quarter" idx="19"/>
          </p:nvPr>
        </p:nvSpPr>
        <p:spPr>
          <a:xfrm>
            <a:off x="6096000" y="3429000"/>
            <a:ext cx="3048000" cy="3429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10" name="Shape 410"/>
          <p:cNvSpPr>
            <a:spLocks noGrp="1"/>
          </p:cNvSpPr>
          <p:nvPr>
            <p:ph type="sldNum" sz="quarter" idx="2"/>
          </p:nvPr>
        </p:nvSpPr>
        <p:spPr>
          <a:xfrm>
            <a:off x="11688487" y="6557964"/>
            <a:ext cx="245027" cy="2349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11" name="Shape 411"/>
          <p:cNvSpPr>
            <a:spLocks noGrp="1"/>
          </p:cNvSpPr>
          <p:nvPr>
            <p:ph type="pic" sz="quarter" idx="20"/>
          </p:nvPr>
        </p:nvSpPr>
        <p:spPr>
          <a:xfrm>
            <a:off x="6096000" y="0"/>
            <a:ext cx="3048000" cy="3429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0646843"/>
      </p:ext>
    </p:extLst>
  </p:cSld>
  <p:clrMapOvr>
    <a:masterClrMapping/>
  </p:clrMapOvr>
  <p:transition spd="med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544" y="1242941"/>
            <a:ext cx="10790712" cy="279354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75000"/>
              </a:lnSpc>
              <a:defRPr sz="7193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1544" y="4331534"/>
            <a:ext cx="10790712" cy="111256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664" b="0" i="0" cap="all">
                <a:solidFill>
                  <a:srgbClr val="CD202C"/>
                </a:solidFill>
                <a:latin typeface="Gotham-Black"/>
                <a:cs typeface="Gotham-Black"/>
              </a:defRPr>
            </a:lvl1pPr>
            <a:lvl2pPr marL="608980" indent="0">
              <a:buNone/>
              <a:defRPr sz="2397">
                <a:solidFill>
                  <a:schemeClr val="tx1">
                    <a:tint val="75000"/>
                  </a:schemeClr>
                </a:solidFill>
              </a:defRPr>
            </a:lvl2pPr>
            <a:lvl3pPr marL="1217960" indent="0">
              <a:buNone/>
              <a:defRPr sz="2132">
                <a:solidFill>
                  <a:schemeClr val="tx1">
                    <a:tint val="75000"/>
                  </a:schemeClr>
                </a:solidFill>
              </a:defRPr>
            </a:lvl3pPr>
            <a:lvl4pPr marL="182694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5919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4899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3879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2859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1838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634086" y="6500235"/>
            <a:ext cx="4621844" cy="35779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1199" b="0" i="0" cap="all" baseline="0">
                <a:solidFill>
                  <a:srgbClr val="6C6F70"/>
                </a:solidFill>
                <a:latin typeface="Gotham-Book"/>
                <a:cs typeface="Gotham-Book"/>
              </a:defRPr>
            </a:lvl1pPr>
            <a:lvl2pPr algn="r">
              <a:defRPr sz="1199">
                <a:solidFill>
                  <a:schemeClr val="accent5"/>
                </a:solidFill>
              </a:defRPr>
            </a:lvl2pPr>
            <a:lvl3pPr algn="r">
              <a:defRPr sz="1199">
                <a:solidFill>
                  <a:schemeClr val="accent5"/>
                </a:solidFill>
              </a:defRPr>
            </a:lvl3pPr>
            <a:lvl4pPr algn="r">
              <a:defRPr sz="1199">
                <a:solidFill>
                  <a:schemeClr val="accent5"/>
                </a:solidFill>
              </a:defRPr>
            </a:lvl4pPr>
            <a:lvl5pPr algn="r">
              <a:defRPr sz="1199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Optional Section Heading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401599" y="6491959"/>
            <a:ext cx="5232532" cy="35620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066" b="0" i="0" cap="none">
                <a:solidFill>
                  <a:schemeClr val="tx1"/>
                </a:solidFill>
                <a:latin typeface="Gotham-Book"/>
                <a:cs typeface="Gotham-Book"/>
              </a:defRPr>
            </a:lvl1pPr>
            <a:lvl2pPr algn="r">
              <a:defRPr sz="1199">
                <a:solidFill>
                  <a:schemeClr val="accent5"/>
                </a:solidFill>
              </a:defRPr>
            </a:lvl2pPr>
            <a:lvl3pPr algn="r">
              <a:defRPr sz="1199">
                <a:solidFill>
                  <a:schemeClr val="accent5"/>
                </a:solidFill>
              </a:defRPr>
            </a:lvl3pPr>
            <a:lvl4pPr algn="r">
              <a:defRPr sz="1199">
                <a:solidFill>
                  <a:schemeClr val="accent5"/>
                </a:solidFill>
              </a:defRPr>
            </a:lvl4pPr>
            <a:lvl5pPr algn="r">
              <a:defRPr sz="1199"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Sources:</a:t>
            </a:r>
          </a:p>
        </p:txBody>
      </p:sp>
    </p:spTree>
    <p:extLst>
      <p:ext uri="{BB962C8B-B14F-4D97-AF65-F5344CB8AC3E}">
        <p14:creationId xmlns:p14="http://schemas.microsoft.com/office/powerpoint/2010/main" val="363732903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ttern Breaker 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8698" y="868326"/>
            <a:ext cx="7283303" cy="5132720"/>
          </a:xfrm>
        </p:spPr>
        <p:txBody>
          <a:bodyPr anchor="t">
            <a:noAutofit/>
          </a:bodyPr>
          <a:lstStyle>
            <a:lvl1pPr>
              <a:defRPr sz="6000" b="0" i="0">
                <a:solidFill>
                  <a:srgbClr val="000000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D5F2590-ACBA-1B4C-B357-08C3946541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3520" y="6492876"/>
            <a:ext cx="487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tx1">
                    <a:tint val="75000"/>
                  </a:schemeClr>
                </a:solidFill>
                <a:latin typeface="Avenir Light" panose="020B0402020203020204" pitchFamily="34" charset="77"/>
              </a:defRPr>
            </a:lvl1pPr>
          </a:lstStyle>
          <a:p>
            <a:fld id="{E7E1EE7A-74EB-0144-805C-3FC84D25C9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90495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Title and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0DFE9-2986-48FE-A2CD-1B94697F4FE2}" type="datetime1">
              <a:rPr lang="en-US" smtClean="0"/>
              <a:t>11/14/21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8110" y="6155331"/>
            <a:ext cx="5041216" cy="365125"/>
          </a:xfrm>
        </p:spPr>
        <p:txBody>
          <a:bodyPr/>
          <a:lstStyle/>
          <a:p>
            <a:r>
              <a:rPr lang="en-US"/>
              <a:t>Account Review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379B-6F0A-3548-AC69-0D2DB46577D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1" y="1"/>
            <a:ext cx="9157547" cy="363408"/>
          </a:xfrm>
        </p:spPr>
        <p:txBody>
          <a:bodyPr anchor="b">
            <a:noAutofit/>
          </a:bodyPr>
          <a:lstStyle>
            <a:lvl1pPr marL="0" indent="0">
              <a:buNone/>
              <a:defRPr sz="1200" b="0" cap="all">
                <a:solidFill>
                  <a:srgbClr val="768591"/>
                </a:solidFill>
              </a:defRPr>
            </a:lvl1pPr>
          </a:lstStyle>
          <a:p>
            <a:pPr lvl="0"/>
            <a:r>
              <a:rPr lang="en-US"/>
              <a:t>FRAMING TEXT AREA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2" y="5914935"/>
            <a:ext cx="10972799" cy="208054"/>
          </a:xfrm>
        </p:spPr>
        <p:txBody>
          <a:bodyPr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800" b="0">
                <a:solidFill>
                  <a:srgbClr val="76859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800" b="0">
                <a:solidFill>
                  <a:srgbClr val="768591"/>
                </a:solidFill>
              </a:defRPr>
            </a:lvl2pPr>
            <a:lvl3pPr marL="338123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800" b="0">
                <a:solidFill>
                  <a:srgbClr val="768591"/>
                </a:solidFill>
              </a:defRPr>
            </a:lvl3pPr>
            <a:lvl4pPr marL="514329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800" b="0">
                <a:solidFill>
                  <a:srgbClr val="768591"/>
                </a:solidFill>
              </a:defRPr>
            </a:lvl4pPr>
            <a:lvl5pPr marL="630213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800" b="0">
                <a:solidFill>
                  <a:srgbClr val="768591"/>
                </a:solidFill>
              </a:defRPr>
            </a:lvl5pPr>
          </a:lstStyle>
          <a:p>
            <a:pPr lvl="0"/>
            <a:r>
              <a:rPr lang="en-US"/>
              <a:t>Click to add Source or Footnote</a:t>
            </a:r>
          </a:p>
        </p:txBody>
      </p:sp>
      <p:sp>
        <p:nvSpPr>
          <p:cNvPr id="16" name="Date Placeholder 3"/>
          <p:cNvSpPr txBox="1">
            <a:spLocks/>
          </p:cNvSpPr>
          <p:nvPr/>
        </p:nvSpPr>
        <p:spPr>
          <a:xfrm>
            <a:off x="1378110" y="6516293"/>
            <a:ext cx="4347504" cy="18256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4571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rgbClr val="768591"/>
                </a:solidFill>
              </a:rPr>
              <a:t>ICF proprietary and confidential. Do not copy, distribute, or disclose.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5" y="6213758"/>
            <a:ext cx="572774" cy="462993"/>
          </a:xfrm>
          <a:prstGeom prst="rect">
            <a:avLst/>
          </a:prstGeom>
        </p:spPr>
      </p:pic>
      <p:sp>
        <p:nvSpPr>
          <p:cNvPr id="15" name="Date Placeholder 3"/>
          <p:cNvSpPr txBox="1">
            <a:spLocks/>
          </p:cNvSpPr>
          <p:nvPr userDrawn="1"/>
        </p:nvSpPr>
        <p:spPr>
          <a:xfrm>
            <a:off x="1378110" y="6516293"/>
            <a:ext cx="4347504" cy="18256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4571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rgbClr val="768591"/>
                </a:solidFill>
              </a:rPr>
              <a:t>ICF proprietary and confidential. Do not copy, distribute, or disclose.</a:t>
            </a:r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11477678" y="-1277"/>
            <a:ext cx="712855" cy="603504"/>
            <a:chOff x="7804195" y="-3"/>
            <a:chExt cx="1339810" cy="1512381"/>
          </a:xfrm>
        </p:grpSpPr>
        <p:sp>
          <p:nvSpPr>
            <p:cNvPr id="18" name="Rectangle 17"/>
            <p:cNvSpPr/>
            <p:nvPr userDrawn="1"/>
          </p:nvSpPr>
          <p:spPr>
            <a:xfrm>
              <a:off x="7804195" y="762247"/>
              <a:ext cx="192025" cy="25206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9" name="Rectangle 18"/>
            <p:cNvSpPr>
              <a:spLocks/>
            </p:cNvSpPr>
            <p:nvPr userDrawn="1"/>
          </p:nvSpPr>
          <p:spPr>
            <a:xfrm>
              <a:off x="7996219" y="1008251"/>
              <a:ext cx="386090" cy="504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0" name="Rectangle 19"/>
            <p:cNvSpPr>
              <a:spLocks/>
            </p:cNvSpPr>
            <p:nvPr userDrawn="1"/>
          </p:nvSpPr>
          <p:spPr>
            <a:xfrm>
              <a:off x="8382310" y="-3"/>
              <a:ext cx="761695" cy="100825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94165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Title and Two Content Slide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1CAE4-9BFB-4C82-9971-0DA3E74E6C95}" type="datetime1">
              <a:rPr lang="en-US" smtClean="0"/>
              <a:t>11/14/21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8106" y="6155331"/>
            <a:ext cx="5041216" cy="365125"/>
          </a:xfrm>
        </p:spPr>
        <p:txBody>
          <a:bodyPr/>
          <a:lstStyle/>
          <a:p>
            <a:r>
              <a:rPr lang="en-US"/>
              <a:t>Account Review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379B-6F0A-3548-AC69-0D2DB46577D4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1" y="1"/>
            <a:ext cx="9157547" cy="363408"/>
          </a:xfrm>
        </p:spPr>
        <p:txBody>
          <a:bodyPr anchor="b">
            <a:normAutofit/>
          </a:bodyPr>
          <a:lstStyle>
            <a:lvl1pPr marL="0" indent="0">
              <a:buNone/>
              <a:defRPr sz="1200" b="0" cap="all">
                <a:solidFill>
                  <a:srgbClr val="768591"/>
                </a:solidFill>
              </a:defRPr>
            </a:lvl1pPr>
          </a:lstStyle>
          <a:p>
            <a:pPr lvl="0"/>
            <a:r>
              <a:rPr lang="en-US"/>
              <a:t>FRAMING TEXT AREA</a:t>
            </a:r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2" y="5914935"/>
            <a:ext cx="10972799" cy="208054"/>
          </a:xfrm>
        </p:spPr>
        <p:txBody>
          <a:bodyPr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800" b="0">
                <a:solidFill>
                  <a:srgbClr val="76859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800" b="0">
                <a:solidFill>
                  <a:srgbClr val="768591"/>
                </a:solidFill>
              </a:defRPr>
            </a:lvl2pPr>
            <a:lvl3pPr marL="338123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800" b="0">
                <a:solidFill>
                  <a:srgbClr val="768591"/>
                </a:solidFill>
              </a:defRPr>
            </a:lvl3pPr>
            <a:lvl4pPr marL="514329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800" b="0">
                <a:solidFill>
                  <a:srgbClr val="768591"/>
                </a:solidFill>
              </a:defRPr>
            </a:lvl4pPr>
            <a:lvl5pPr marL="630213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800" b="0">
                <a:solidFill>
                  <a:srgbClr val="768591"/>
                </a:solidFill>
              </a:defRPr>
            </a:lvl5pPr>
          </a:lstStyle>
          <a:p>
            <a:pPr lvl="0"/>
            <a:r>
              <a:rPr lang="en-US"/>
              <a:t>Click to add Source or Footnote</a:t>
            </a:r>
          </a:p>
        </p:txBody>
      </p:sp>
      <p:sp>
        <p:nvSpPr>
          <p:cNvPr id="16" name="Date Placeholder 3"/>
          <p:cNvSpPr txBox="1">
            <a:spLocks/>
          </p:cNvSpPr>
          <p:nvPr/>
        </p:nvSpPr>
        <p:spPr>
          <a:xfrm>
            <a:off x="1378106" y="6516293"/>
            <a:ext cx="4347504" cy="18256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4571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rgbClr val="768591"/>
                </a:solidFill>
              </a:rPr>
              <a:t>ICF proprietary and confidential. Do not copy, distribute, or disclose.</a:t>
            </a:r>
          </a:p>
        </p:txBody>
      </p:sp>
      <p:sp>
        <p:nvSpPr>
          <p:cNvPr id="18" name="Date Placeholder 3"/>
          <p:cNvSpPr txBox="1">
            <a:spLocks/>
          </p:cNvSpPr>
          <p:nvPr userDrawn="1"/>
        </p:nvSpPr>
        <p:spPr>
          <a:xfrm>
            <a:off x="1378106" y="6516293"/>
            <a:ext cx="4347504" cy="18256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4571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rgbClr val="768591"/>
                </a:solidFill>
              </a:rPr>
              <a:t>ICF proprietary and confidential. Do not copy, distribute, or disclose.</a:t>
            </a:r>
          </a:p>
        </p:txBody>
      </p:sp>
      <p:grpSp>
        <p:nvGrpSpPr>
          <p:cNvPr id="20" name="Group 19"/>
          <p:cNvGrpSpPr>
            <a:grpSpLocks noChangeAspect="1"/>
          </p:cNvGrpSpPr>
          <p:nvPr userDrawn="1"/>
        </p:nvGrpSpPr>
        <p:grpSpPr>
          <a:xfrm>
            <a:off x="11477678" y="-1277"/>
            <a:ext cx="712855" cy="603504"/>
            <a:chOff x="7804195" y="-3"/>
            <a:chExt cx="1339810" cy="1512381"/>
          </a:xfrm>
        </p:grpSpPr>
        <p:sp>
          <p:nvSpPr>
            <p:cNvPr id="21" name="Rectangle 20"/>
            <p:cNvSpPr/>
            <p:nvPr userDrawn="1"/>
          </p:nvSpPr>
          <p:spPr>
            <a:xfrm>
              <a:off x="7804195" y="762247"/>
              <a:ext cx="192025" cy="25206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2" name="Rectangle 21"/>
            <p:cNvSpPr>
              <a:spLocks/>
            </p:cNvSpPr>
            <p:nvPr userDrawn="1"/>
          </p:nvSpPr>
          <p:spPr>
            <a:xfrm>
              <a:off x="7996219" y="1008251"/>
              <a:ext cx="386090" cy="5041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3" name="Rectangle 22"/>
            <p:cNvSpPr>
              <a:spLocks/>
            </p:cNvSpPr>
            <p:nvPr userDrawn="1"/>
          </p:nvSpPr>
          <p:spPr>
            <a:xfrm>
              <a:off x="8382310" y="-3"/>
              <a:ext cx="761695" cy="100825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bg2"/>
                </a:solidFill>
              </a:endParaRPr>
            </a:p>
          </p:txBody>
        </p:sp>
      </p:grp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5" y="6213758"/>
            <a:ext cx="572774" cy="462993"/>
          </a:xfrm>
          <a:prstGeom prst="rect">
            <a:avLst/>
          </a:prstGeom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609602" y="1371601"/>
            <a:ext cx="5348817" cy="4545345"/>
          </a:xfrm>
        </p:spPr>
        <p:txBody>
          <a:bodyPr/>
          <a:lstStyle>
            <a:lvl3pPr>
              <a:buClr>
                <a:schemeClr val="accent3"/>
              </a:buClr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4"/>
          </p:nvPr>
        </p:nvSpPr>
        <p:spPr>
          <a:xfrm>
            <a:off x="6225118" y="1353806"/>
            <a:ext cx="5348817" cy="4545345"/>
          </a:xfrm>
        </p:spPr>
        <p:txBody>
          <a:bodyPr/>
          <a:lstStyle>
            <a:lvl3pPr>
              <a:buClr>
                <a:schemeClr val="accent3"/>
              </a:buClr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5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/4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>
          <a:xfrm>
            <a:off x="3810000" y="762000"/>
            <a:ext cx="0" cy="541496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2286000" cy="5414963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45085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D8242D2-04DD-B948-9B5D-B73F5E9F5149}"/>
              </a:ext>
            </a:extLst>
          </p:cNvPr>
          <p:cNvSpPr/>
          <p:nvPr userDrawn="1"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3"/>
            <a:endParaRPr lang="en-US" sz="2333">
              <a:solidFill>
                <a:srgbClr val="000000"/>
              </a:solidFill>
              <a:latin typeface="Avenir-Medium"/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3C8E114-50DC-A647-9B18-5FB6A002773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7937" y="0"/>
            <a:ext cx="12199938" cy="114300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F950904-C9C1-1C46-9320-7C9CCC624D17}"/>
              </a:ext>
            </a:extLst>
          </p:cNvPr>
          <p:cNvGrpSpPr/>
          <p:nvPr userDrawn="1"/>
        </p:nvGrpSpPr>
        <p:grpSpPr>
          <a:xfrm>
            <a:off x="101696" y="1236374"/>
            <a:ext cx="3525423" cy="887317"/>
            <a:chOff x="6086020" y="1333781"/>
            <a:chExt cx="3525423" cy="887317"/>
          </a:xfrm>
        </p:grpSpPr>
        <p:sp>
          <p:nvSpPr>
            <p:cNvPr id="12" name="Text Placeholder 5">
              <a:extLst>
                <a:ext uri="{FF2B5EF4-FFF2-40B4-BE49-F238E27FC236}">
                  <a16:creationId xmlns:a16="http://schemas.microsoft.com/office/drawing/2014/main" id="{0530F4EF-D37E-A24B-A319-B10C7E115219}"/>
                </a:ext>
              </a:extLst>
            </p:cNvPr>
            <p:cNvSpPr txBox="1">
              <a:spLocks/>
            </p:cNvSpPr>
            <p:nvPr/>
          </p:nvSpPr>
          <p:spPr>
            <a:xfrm>
              <a:off x="6086020" y="1532998"/>
              <a:ext cx="3515443" cy="68810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600" b="0" i="0" kern="1200">
                  <a:solidFill>
                    <a:schemeClr val="tx1"/>
                  </a:solidFill>
                  <a:latin typeface="+mn-lt"/>
                  <a:ea typeface="+mn-ea"/>
                  <a:cs typeface="Brandon Grotesque Light"/>
                </a:defRPr>
              </a:lvl1pPr>
              <a:lvl2pPr marL="458788" indent="-230188" algn="l" defTabSz="457200" rtl="0" eaLnBrk="1" latinLnBrk="0" hangingPunct="1">
                <a:spcBef>
                  <a:spcPct val="20000"/>
                </a:spcBef>
                <a:buFont typeface="Wingdings" charset="2"/>
                <a:buChar char="§"/>
                <a:defRPr sz="1600" b="0" i="0" kern="1200">
                  <a:solidFill>
                    <a:schemeClr val="tx1"/>
                  </a:solidFill>
                  <a:latin typeface="+mn-lt"/>
                  <a:ea typeface="+mn-ea"/>
                  <a:cs typeface="Brandon Grotesque Light"/>
                </a:defRPr>
              </a:lvl2pPr>
              <a:lvl3pPr marL="684213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600" b="0" i="0" kern="1200">
                  <a:solidFill>
                    <a:schemeClr val="tx1"/>
                  </a:solidFill>
                  <a:latin typeface="+mn-lt"/>
                  <a:ea typeface="+mn-ea"/>
                  <a:cs typeface="Brandon Grotesque Light"/>
                </a:defRPr>
              </a:lvl3pPr>
              <a:lvl4pPr marL="92075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600" b="0" i="0" kern="1200">
                  <a:solidFill>
                    <a:schemeClr val="tx1"/>
                  </a:solidFill>
                  <a:latin typeface="+mn-lt"/>
                  <a:ea typeface="+mn-ea"/>
                  <a:cs typeface="Brandon Grotesque Light"/>
                </a:defRPr>
              </a:lvl4pPr>
              <a:lvl5pPr marL="1141413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600" b="0" i="0" kern="1200">
                  <a:solidFill>
                    <a:schemeClr val="tx1"/>
                  </a:solidFill>
                  <a:latin typeface="+mn-lt"/>
                  <a:ea typeface="+mn-ea"/>
                  <a:cs typeface="Brandon Grotesq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i="1">
                  <a:ea typeface="Gotham Medium" charset="0"/>
                  <a:cs typeface="Gotham Medium" charset="0"/>
                </a:rPr>
                <a:t>To help us understand client role players, below map 3-4 key decision makers along the two axes: </a:t>
              </a:r>
            </a:p>
          </p:txBody>
        </p:sp>
        <p:sp>
          <p:nvSpPr>
            <p:cNvPr id="13" name="Text Placeholder 5">
              <a:extLst>
                <a:ext uri="{FF2B5EF4-FFF2-40B4-BE49-F238E27FC236}">
                  <a16:creationId xmlns:a16="http://schemas.microsoft.com/office/drawing/2014/main" id="{094E6CE9-5B35-BD45-87F9-21F695E92ED8}"/>
                </a:ext>
              </a:extLst>
            </p:cNvPr>
            <p:cNvSpPr txBox="1">
              <a:spLocks/>
            </p:cNvSpPr>
            <p:nvPr/>
          </p:nvSpPr>
          <p:spPr>
            <a:xfrm>
              <a:off x="6096000" y="1333781"/>
              <a:ext cx="3515443" cy="235939"/>
            </a:xfrm>
            <a:prstGeom prst="rect">
              <a:avLst/>
            </a:prstGeom>
          </p:spPr>
          <p:txBody>
            <a:bodyPr/>
            <a:lstStyle>
              <a:lvl1pPr marL="228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600" b="0" i="0" kern="1200">
                  <a:solidFill>
                    <a:schemeClr val="tx1"/>
                  </a:solidFill>
                  <a:latin typeface="+mn-lt"/>
                  <a:ea typeface="+mn-ea"/>
                  <a:cs typeface="Brandon Grotesque Light"/>
                </a:defRPr>
              </a:lvl1pPr>
              <a:lvl2pPr marL="458788" indent="-230188" algn="l" defTabSz="457200" rtl="0" eaLnBrk="1" latinLnBrk="0" hangingPunct="1">
                <a:spcBef>
                  <a:spcPct val="20000"/>
                </a:spcBef>
                <a:buFont typeface="Wingdings" charset="2"/>
                <a:buChar char="§"/>
                <a:defRPr sz="1600" b="0" i="0" kern="1200">
                  <a:solidFill>
                    <a:schemeClr val="tx1"/>
                  </a:solidFill>
                  <a:latin typeface="+mn-lt"/>
                  <a:ea typeface="+mn-ea"/>
                  <a:cs typeface="Brandon Grotesque Light"/>
                </a:defRPr>
              </a:lvl2pPr>
              <a:lvl3pPr marL="684213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600" b="0" i="0" kern="1200">
                  <a:solidFill>
                    <a:schemeClr val="tx1"/>
                  </a:solidFill>
                  <a:latin typeface="+mn-lt"/>
                  <a:ea typeface="+mn-ea"/>
                  <a:cs typeface="Brandon Grotesque Light"/>
                </a:defRPr>
              </a:lvl3pPr>
              <a:lvl4pPr marL="92075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600" b="0" i="0" kern="1200">
                  <a:solidFill>
                    <a:schemeClr val="tx1"/>
                  </a:solidFill>
                  <a:latin typeface="+mn-lt"/>
                  <a:ea typeface="+mn-ea"/>
                  <a:cs typeface="Brandon Grotesque Light"/>
                </a:defRPr>
              </a:lvl4pPr>
              <a:lvl5pPr marL="1141413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600" b="0" i="0" kern="1200">
                  <a:solidFill>
                    <a:schemeClr val="tx1"/>
                  </a:solidFill>
                  <a:latin typeface="+mn-lt"/>
                  <a:ea typeface="+mn-ea"/>
                  <a:cs typeface="Brandon Grotesq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b="1">
                  <a:solidFill>
                    <a:schemeClr val="accent1"/>
                  </a:solidFill>
                  <a:ea typeface="Gotham Medium" charset="0"/>
                  <a:cs typeface="Gotham Medium" charset="0"/>
                </a:rPr>
                <a:t>Mapping our Relationships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CFD66E0-04B6-E141-82FD-7AEB1E07E0B1}"/>
              </a:ext>
            </a:extLst>
          </p:cNvPr>
          <p:cNvGrpSpPr/>
          <p:nvPr userDrawn="1"/>
        </p:nvGrpSpPr>
        <p:grpSpPr>
          <a:xfrm>
            <a:off x="87698" y="2011379"/>
            <a:ext cx="5201112" cy="2789344"/>
            <a:chOff x="-11565" y="2143271"/>
            <a:chExt cx="5201112" cy="278934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AEEA37D-9694-C64A-983B-B6B9997DFBD9}"/>
                </a:ext>
              </a:extLst>
            </p:cNvPr>
            <p:cNvGrpSpPr/>
            <p:nvPr/>
          </p:nvGrpSpPr>
          <p:grpSpPr>
            <a:xfrm>
              <a:off x="1187225" y="2412003"/>
              <a:ext cx="2743200" cy="2134279"/>
              <a:chOff x="824368" y="2412003"/>
              <a:chExt cx="2743200" cy="2134279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80B174D-3C82-C84B-9F6E-4637CBE419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42220" y="2412003"/>
                <a:ext cx="2" cy="213427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F13CCC1-B880-FF42-9EDD-02E2E8075A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4368" y="3479142"/>
                <a:ext cx="27432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1C8A50-D88F-9B40-9FD3-3CB284B9DF7C}"/>
                </a:ext>
              </a:extLst>
            </p:cNvPr>
            <p:cNvSpPr txBox="1"/>
            <p:nvPr/>
          </p:nvSpPr>
          <p:spPr>
            <a:xfrm>
              <a:off x="3883263" y="3354475"/>
              <a:ext cx="1306284" cy="33382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900" b="1">
                  <a:solidFill>
                    <a:schemeClr val="accent1"/>
                  </a:solidFill>
                </a:rPr>
                <a:t>Strategic Partnership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8878A68-1F2D-624B-A721-DA334BABF5EB}"/>
                </a:ext>
              </a:extLst>
            </p:cNvPr>
            <p:cNvSpPr txBox="1"/>
            <p:nvPr/>
          </p:nvSpPr>
          <p:spPr>
            <a:xfrm>
              <a:off x="-11565" y="3354475"/>
              <a:ext cx="1306284" cy="33382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900" b="1">
                  <a:solidFill>
                    <a:schemeClr val="accent1"/>
                  </a:solidFill>
                </a:rPr>
                <a:t>Vendor Relationship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E621DDD-AFDE-944B-8353-23F8093109EF}"/>
                </a:ext>
              </a:extLst>
            </p:cNvPr>
            <p:cNvSpPr txBox="1"/>
            <p:nvPr/>
          </p:nvSpPr>
          <p:spPr>
            <a:xfrm>
              <a:off x="1617490" y="2143271"/>
              <a:ext cx="1775174" cy="35718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900" b="1">
                  <a:solidFill>
                    <a:schemeClr val="accent1"/>
                  </a:solidFill>
                </a:rPr>
                <a:t>C-Suite Client Relationship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F1A1D2-4BBE-3948-8DAB-484BC8952DB1}"/>
                </a:ext>
              </a:extLst>
            </p:cNvPr>
            <p:cNvSpPr txBox="1"/>
            <p:nvPr/>
          </p:nvSpPr>
          <p:spPr>
            <a:xfrm>
              <a:off x="1492278" y="4575426"/>
              <a:ext cx="2025598" cy="35718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900" b="1">
                  <a:solidFill>
                    <a:schemeClr val="accent1"/>
                  </a:solidFill>
                </a:rPr>
                <a:t>Jr. – Mid-level Client Relationship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EE4A710-E769-1447-8EAA-7035F0BDF96E}"/>
              </a:ext>
            </a:extLst>
          </p:cNvPr>
          <p:cNvGrpSpPr/>
          <p:nvPr userDrawn="1"/>
        </p:nvGrpSpPr>
        <p:grpSpPr>
          <a:xfrm>
            <a:off x="5764990" y="1236374"/>
            <a:ext cx="5408190" cy="598277"/>
            <a:chOff x="6096000" y="1333781"/>
            <a:chExt cx="5408190" cy="598277"/>
          </a:xfrm>
        </p:grpSpPr>
        <p:sp>
          <p:nvSpPr>
            <p:cNvPr id="26" name="Text Placeholder 5">
              <a:extLst>
                <a:ext uri="{FF2B5EF4-FFF2-40B4-BE49-F238E27FC236}">
                  <a16:creationId xmlns:a16="http://schemas.microsoft.com/office/drawing/2014/main" id="{379F66F0-98B5-154E-8DD8-E98825504E47}"/>
                </a:ext>
              </a:extLst>
            </p:cNvPr>
            <p:cNvSpPr txBox="1">
              <a:spLocks/>
            </p:cNvSpPr>
            <p:nvPr/>
          </p:nvSpPr>
          <p:spPr>
            <a:xfrm>
              <a:off x="6096000" y="1565475"/>
              <a:ext cx="5408190" cy="366583"/>
            </a:xfrm>
            <a:prstGeom prst="rect">
              <a:avLst/>
            </a:prstGeom>
          </p:spPr>
          <p:txBody>
            <a:bodyPr/>
            <a:lstStyle>
              <a:lvl1pPr marL="228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600" b="0" i="0" kern="1200">
                  <a:solidFill>
                    <a:schemeClr val="tx1"/>
                  </a:solidFill>
                  <a:latin typeface="+mn-lt"/>
                  <a:ea typeface="+mn-ea"/>
                  <a:cs typeface="Brandon Grotesque Light"/>
                </a:defRPr>
              </a:lvl1pPr>
              <a:lvl2pPr marL="458788" indent="-230188" algn="l" defTabSz="457200" rtl="0" eaLnBrk="1" latinLnBrk="0" hangingPunct="1">
                <a:spcBef>
                  <a:spcPct val="20000"/>
                </a:spcBef>
                <a:buFont typeface="Wingdings" charset="2"/>
                <a:buChar char="§"/>
                <a:defRPr sz="1600" b="0" i="0" kern="1200">
                  <a:solidFill>
                    <a:schemeClr val="tx1"/>
                  </a:solidFill>
                  <a:latin typeface="+mn-lt"/>
                  <a:ea typeface="+mn-ea"/>
                  <a:cs typeface="Brandon Grotesque Light"/>
                </a:defRPr>
              </a:lvl2pPr>
              <a:lvl3pPr marL="684213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600" b="0" i="0" kern="1200">
                  <a:solidFill>
                    <a:schemeClr val="tx1"/>
                  </a:solidFill>
                  <a:latin typeface="+mn-lt"/>
                  <a:ea typeface="+mn-ea"/>
                  <a:cs typeface="Brandon Grotesque Light"/>
                </a:defRPr>
              </a:lvl3pPr>
              <a:lvl4pPr marL="92075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600" b="0" i="0" kern="1200">
                  <a:solidFill>
                    <a:schemeClr val="tx1"/>
                  </a:solidFill>
                  <a:latin typeface="+mn-lt"/>
                  <a:ea typeface="+mn-ea"/>
                  <a:cs typeface="Brandon Grotesque Light"/>
                </a:defRPr>
              </a:lvl4pPr>
              <a:lvl5pPr marL="1141413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600" b="0" i="0" kern="1200">
                  <a:solidFill>
                    <a:schemeClr val="tx1"/>
                  </a:solidFill>
                  <a:latin typeface="+mn-lt"/>
                  <a:ea typeface="+mn-ea"/>
                  <a:cs typeface="Brandon Grotesq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i="1">
                  <a:ea typeface="Gotham Medium" charset="0"/>
                  <a:cs typeface="Gotham Medium" charset="0"/>
                </a:rPr>
                <a:t>Is this an account worth investing in? Below, use the matrix to plot specific steps your team can take to introduce new ideas/concepts/capabilities to your client. Ideas may include a value-add SparkLabs session, market analysis and research, and/or audit of current efforts. </a:t>
              </a:r>
            </a:p>
          </p:txBody>
        </p:sp>
        <p:sp>
          <p:nvSpPr>
            <p:cNvPr id="27" name="Text Placeholder 5">
              <a:extLst>
                <a:ext uri="{FF2B5EF4-FFF2-40B4-BE49-F238E27FC236}">
                  <a16:creationId xmlns:a16="http://schemas.microsoft.com/office/drawing/2014/main" id="{E98242AD-E927-A142-81B6-55E1A117FF41}"/>
                </a:ext>
              </a:extLst>
            </p:cNvPr>
            <p:cNvSpPr txBox="1">
              <a:spLocks/>
            </p:cNvSpPr>
            <p:nvPr/>
          </p:nvSpPr>
          <p:spPr>
            <a:xfrm>
              <a:off x="6096000" y="1333781"/>
              <a:ext cx="3515443" cy="235939"/>
            </a:xfrm>
            <a:prstGeom prst="rect">
              <a:avLst/>
            </a:prstGeom>
          </p:spPr>
          <p:txBody>
            <a:bodyPr/>
            <a:lstStyle>
              <a:lvl1pPr marL="228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600" b="0" i="0" kern="1200">
                  <a:solidFill>
                    <a:schemeClr val="tx1"/>
                  </a:solidFill>
                  <a:latin typeface="+mn-lt"/>
                  <a:ea typeface="+mn-ea"/>
                  <a:cs typeface="Brandon Grotesque Light"/>
                </a:defRPr>
              </a:lvl1pPr>
              <a:lvl2pPr marL="458788" indent="-230188" algn="l" defTabSz="457200" rtl="0" eaLnBrk="1" latinLnBrk="0" hangingPunct="1">
                <a:spcBef>
                  <a:spcPct val="20000"/>
                </a:spcBef>
                <a:buFont typeface="Wingdings" charset="2"/>
                <a:buChar char="§"/>
                <a:defRPr sz="1600" b="0" i="0" kern="1200">
                  <a:solidFill>
                    <a:schemeClr val="tx1"/>
                  </a:solidFill>
                  <a:latin typeface="+mn-lt"/>
                  <a:ea typeface="+mn-ea"/>
                  <a:cs typeface="Brandon Grotesque Light"/>
                </a:defRPr>
              </a:lvl2pPr>
              <a:lvl3pPr marL="684213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600" b="0" i="0" kern="1200">
                  <a:solidFill>
                    <a:schemeClr val="tx1"/>
                  </a:solidFill>
                  <a:latin typeface="+mn-lt"/>
                  <a:ea typeface="+mn-ea"/>
                  <a:cs typeface="Brandon Grotesque Light"/>
                </a:defRPr>
              </a:lvl3pPr>
              <a:lvl4pPr marL="92075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600" b="0" i="0" kern="1200">
                  <a:solidFill>
                    <a:schemeClr val="tx1"/>
                  </a:solidFill>
                  <a:latin typeface="+mn-lt"/>
                  <a:ea typeface="+mn-ea"/>
                  <a:cs typeface="Brandon Grotesque Light"/>
                </a:defRPr>
              </a:lvl4pPr>
              <a:lvl5pPr marL="1141413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600" b="0" i="0" kern="1200">
                  <a:solidFill>
                    <a:schemeClr val="tx1"/>
                  </a:solidFill>
                  <a:latin typeface="+mn-lt"/>
                  <a:ea typeface="+mn-ea"/>
                  <a:cs typeface="Brandon Grotesque Ligh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b="1">
                  <a:solidFill>
                    <a:schemeClr val="accent1"/>
                  </a:solidFill>
                  <a:ea typeface="Gotham Medium" charset="0"/>
                  <a:cs typeface="Gotham Medium" charset="0"/>
                </a:rPr>
                <a:t>Making Account Growth Actionable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E5ECE2A9-4B6C-F943-B006-6B41F47B9DE6}"/>
              </a:ext>
            </a:extLst>
          </p:cNvPr>
          <p:cNvSpPr txBox="1"/>
          <p:nvPr userDrawn="1"/>
        </p:nvSpPr>
        <p:spPr>
          <a:xfrm>
            <a:off x="6287261" y="2238233"/>
            <a:ext cx="2310033" cy="2054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b="1"/>
              <a:t>Steps to Sell-in the Idea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6D003D-FEFF-FA44-9821-8BF7466D9610}"/>
              </a:ext>
            </a:extLst>
          </p:cNvPr>
          <p:cNvSpPr txBox="1"/>
          <p:nvPr userDrawn="1"/>
        </p:nvSpPr>
        <p:spPr>
          <a:xfrm>
            <a:off x="8863154" y="2238232"/>
            <a:ext cx="2310033" cy="2054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 b="1"/>
              <a:t>Owner /  Person Accountable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90B1AE-433A-3A46-A079-70466E55E035}"/>
              </a:ext>
            </a:extLst>
          </p:cNvPr>
          <p:cNvSpPr txBox="1"/>
          <p:nvPr/>
        </p:nvSpPr>
        <p:spPr>
          <a:xfrm>
            <a:off x="5764990" y="2577729"/>
            <a:ext cx="291313" cy="357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621494-3BEA-9441-9D1F-CF3B626C0282}"/>
              </a:ext>
            </a:extLst>
          </p:cNvPr>
          <p:cNvSpPr txBox="1"/>
          <p:nvPr/>
        </p:nvSpPr>
        <p:spPr>
          <a:xfrm>
            <a:off x="5764990" y="3282892"/>
            <a:ext cx="291313" cy="357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D764AA-B39E-E449-8D5B-78098BF92391}"/>
              </a:ext>
            </a:extLst>
          </p:cNvPr>
          <p:cNvSpPr txBox="1"/>
          <p:nvPr/>
        </p:nvSpPr>
        <p:spPr>
          <a:xfrm>
            <a:off x="5764990" y="3988055"/>
            <a:ext cx="291313" cy="357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>
                <a:solidFill>
                  <a:schemeClr val="accent1"/>
                </a:solidFill>
              </a:rPr>
              <a:t>3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872D49E-CDB5-6F47-9ACE-31DFE06228C2}"/>
              </a:ext>
            </a:extLst>
          </p:cNvPr>
          <p:cNvCxnSpPr>
            <a:cxnSpLocks/>
          </p:cNvCxnSpPr>
          <p:nvPr userDrawn="1"/>
        </p:nvCxnSpPr>
        <p:spPr>
          <a:xfrm>
            <a:off x="5429756" y="1481667"/>
            <a:ext cx="0" cy="304045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C56B7BF-83E5-024D-AE3B-C66462804C91}"/>
              </a:ext>
            </a:extLst>
          </p:cNvPr>
          <p:cNvCxnSpPr>
            <a:cxnSpLocks/>
          </p:cNvCxnSpPr>
          <p:nvPr userDrawn="1"/>
        </p:nvCxnSpPr>
        <p:spPr>
          <a:xfrm>
            <a:off x="176676" y="4734480"/>
            <a:ext cx="1183864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59D06E6D-ADC5-4F4A-8424-2F203270450A}"/>
              </a:ext>
            </a:extLst>
          </p:cNvPr>
          <p:cNvSpPr txBox="1">
            <a:spLocks/>
          </p:cNvSpPr>
          <p:nvPr userDrawn="1"/>
        </p:nvSpPr>
        <p:spPr>
          <a:xfrm>
            <a:off x="111676" y="4815837"/>
            <a:ext cx="3515443" cy="235939"/>
          </a:xfrm>
          <a:prstGeom prst="rect">
            <a:avLst/>
          </a:prstGeom>
        </p:spPr>
        <p:txBody>
          <a:bodyPr/>
          <a:lstStyle>
            <a:lvl1pPr marL="228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Brandon Grotesque Light"/>
              </a:defRPr>
            </a:lvl1pPr>
            <a:lvl2pPr marL="458788" indent="-230188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Brandon Grotesque Light"/>
              </a:defRPr>
            </a:lvl2pPr>
            <a:lvl3pPr marL="684213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Brandon Grotesque Light"/>
              </a:defRPr>
            </a:lvl3pPr>
            <a:lvl4pPr marL="92075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Brandon Grotesque Light"/>
              </a:defRPr>
            </a:lvl4pPr>
            <a:lvl5pPr marL="1141413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Brandon Grotesq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>
                <a:solidFill>
                  <a:schemeClr val="accent1"/>
                </a:solidFill>
                <a:ea typeface="Gotham Medium" charset="0"/>
                <a:cs typeface="Gotham Medium" charset="0"/>
              </a:rPr>
              <a:t>Looking to adjacent opportunities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88DF9FC8-F4AD-4A45-ACAA-F578C1FF04D4}"/>
              </a:ext>
            </a:extLst>
          </p:cNvPr>
          <p:cNvSpPr txBox="1">
            <a:spLocks/>
          </p:cNvSpPr>
          <p:nvPr userDrawn="1"/>
        </p:nvSpPr>
        <p:spPr>
          <a:xfrm>
            <a:off x="111676" y="4994884"/>
            <a:ext cx="7469531" cy="286662"/>
          </a:xfrm>
          <a:prstGeom prst="rect">
            <a:avLst/>
          </a:prstGeom>
        </p:spPr>
        <p:txBody>
          <a:bodyPr/>
          <a:lstStyle>
            <a:lvl1pPr marL="228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Brandon Grotesque Light"/>
              </a:defRPr>
            </a:lvl1pPr>
            <a:lvl2pPr marL="458788" indent="-230188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Brandon Grotesque Light"/>
              </a:defRPr>
            </a:lvl2pPr>
            <a:lvl3pPr marL="684213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Brandon Grotesque Light"/>
              </a:defRPr>
            </a:lvl3pPr>
            <a:lvl4pPr marL="92075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Brandon Grotesque Light"/>
              </a:defRPr>
            </a:lvl4pPr>
            <a:lvl5pPr marL="1141413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Brandon Grotesq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i="1">
                <a:ea typeface="Gotham Medium" charset="0"/>
                <a:cs typeface="Gotham Medium" charset="0"/>
              </a:rPr>
              <a:t>What capabilities / relationships can we leverage from our existing work to new logos / accounts: </a:t>
            </a:r>
          </a:p>
        </p:txBody>
      </p:sp>
    </p:spTree>
    <p:extLst>
      <p:ext uri="{BB962C8B-B14F-4D97-AF65-F5344CB8AC3E}">
        <p14:creationId xmlns:p14="http://schemas.microsoft.com/office/powerpoint/2010/main" val="71997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/3 Blk 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3238500" cy="5169243"/>
          </a:xfrm>
        </p:spPr>
        <p:txBody>
          <a:bodyPr anchor="t">
            <a:no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762500" y="762000"/>
            <a:ext cx="0" cy="541496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64382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/4 Blk 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2286000" cy="5169243"/>
          </a:xfrm>
        </p:spPr>
        <p:txBody>
          <a:bodyPr anchor="t">
            <a:no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810000" y="762000"/>
            <a:ext cx="0" cy="541496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5516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62001"/>
            <a:ext cx="3238500" cy="209550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057483"/>
            <a:ext cx="3238500" cy="3119480"/>
          </a:xfrm>
        </p:spPr>
        <p:txBody>
          <a:bodyPr>
            <a:no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2000"/>
            </a:lvl1pPr>
            <a:lvl2pPr marL="228582" indent="0">
              <a:lnSpc>
                <a:spcPct val="125000"/>
              </a:lnSpc>
              <a:spcBef>
                <a:spcPts val="0"/>
              </a:spcBef>
              <a:buNone/>
              <a:defRPr sz="2000"/>
            </a:lvl2pPr>
            <a:lvl3pPr marL="457163" indent="0">
              <a:lnSpc>
                <a:spcPct val="125000"/>
              </a:lnSpc>
              <a:spcBef>
                <a:spcPts val="0"/>
              </a:spcBef>
              <a:buNone/>
              <a:defRPr sz="2000"/>
            </a:lvl3pPr>
            <a:lvl4pPr marL="685746" indent="0">
              <a:lnSpc>
                <a:spcPct val="125000"/>
              </a:lnSpc>
              <a:spcBef>
                <a:spcPts val="0"/>
              </a:spcBef>
              <a:buNone/>
              <a:defRPr sz="2000"/>
            </a:lvl4pPr>
            <a:lvl5pPr marL="914327" indent="0">
              <a:lnSpc>
                <a:spcPct val="125000"/>
              </a:lnSpc>
              <a:spcBef>
                <a:spcPts val="0"/>
              </a:spcBef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762500" y="762000"/>
            <a:ext cx="0" cy="541496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5924437" y="762002"/>
            <a:ext cx="5410200" cy="648769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167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380970" indent="0">
              <a:buNone/>
              <a:defRPr/>
            </a:lvl2pPr>
            <a:lvl3pPr marL="761940" indent="0">
              <a:buNone/>
              <a:defRPr/>
            </a:lvl3pPr>
            <a:lvl4pPr marL="1142908" indent="0">
              <a:buNone/>
              <a:defRPr/>
            </a:lvl4pPr>
            <a:lvl5pPr marL="152387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5924437" y="1675469"/>
            <a:ext cx="5410200" cy="648769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167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380970" indent="0">
              <a:buNone/>
              <a:defRPr/>
            </a:lvl2pPr>
            <a:lvl3pPr marL="761940" indent="0">
              <a:buNone/>
              <a:defRPr/>
            </a:lvl3pPr>
            <a:lvl4pPr marL="1142908" indent="0">
              <a:buNone/>
              <a:defRPr/>
            </a:lvl4pPr>
            <a:lvl5pPr marL="152387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18"/>
          </p:nvPr>
        </p:nvSpPr>
        <p:spPr>
          <a:xfrm>
            <a:off x="5924437" y="2588937"/>
            <a:ext cx="5410200" cy="648769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167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380970" indent="0">
              <a:buNone/>
              <a:defRPr/>
            </a:lvl2pPr>
            <a:lvl3pPr marL="761940" indent="0">
              <a:buNone/>
              <a:defRPr/>
            </a:lvl3pPr>
            <a:lvl4pPr marL="1142908" indent="0">
              <a:buNone/>
              <a:defRPr/>
            </a:lvl4pPr>
            <a:lvl5pPr marL="152387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6"/>
          <p:cNvSpPr>
            <a:spLocks noGrp="1"/>
          </p:cNvSpPr>
          <p:nvPr>
            <p:ph type="body" sz="quarter" idx="19"/>
          </p:nvPr>
        </p:nvSpPr>
        <p:spPr>
          <a:xfrm>
            <a:off x="5924437" y="3502404"/>
            <a:ext cx="5410200" cy="648769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167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380970" indent="0">
              <a:buNone/>
              <a:defRPr/>
            </a:lvl2pPr>
            <a:lvl3pPr marL="761940" indent="0">
              <a:buNone/>
              <a:defRPr/>
            </a:lvl3pPr>
            <a:lvl4pPr marL="1142908" indent="0">
              <a:buNone/>
              <a:defRPr/>
            </a:lvl4pPr>
            <a:lvl5pPr marL="152387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6"/>
          <p:cNvSpPr>
            <a:spLocks noGrp="1"/>
          </p:cNvSpPr>
          <p:nvPr>
            <p:ph type="body" sz="quarter" idx="20"/>
          </p:nvPr>
        </p:nvSpPr>
        <p:spPr>
          <a:xfrm>
            <a:off x="5924437" y="4415872"/>
            <a:ext cx="5410200" cy="648769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167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380970" indent="0">
              <a:buNone/>
              <a:defRPr/>
            </a:lvl2pPr>
            <a:lvl3pPr marL="761940" indent="0">
              <a:buNone/>
              <a:defRPr/>
            </a:lvl3pPr>
            <a:lvl4pPr marL="1142908" indent="0">
              <a:buNone/>
              <a:defRPr/>
            </a:lvl4pPr>
            <a:lvl5pPr marL="152387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6"/>
          <p:cNvSpPr>
            <a:spLocks noGrp="1"/>
          </p:cNvSpPr>
          <p:nvPr>
            <p:ph type="body" sz="quarter" idx="21" hasCustomPrompt="1"/>
          </p:nvPr>
        </p:nvSpPr>
        <p:spPr>
          <a:xfrm>
            <a:off x="4990908" y="5457799"/>
            <a:ext cx="727208" cy="648769"/>
          </a:xfrm>
        </p:spPr>
        <p:txBody>
          <a:bodyPr anchor="ctr">
            <a:normAutofit/>
          </a:bodyPr>
          <a:lstStyle>
            <a:lvl1pPr marL="0" indent="0" algn="r">
              <a:spcBef>
                <a:spcPts val="0"/>
              </a:spcBef>
              <a:buNone/>
              <a:defRPr sz="3333" b="1">
                <a:solidFill>
                  <a:schemeClr val="tx2"/>
                </a:solidFill>
                <a:latin typeface="+mn-lt"/>
              </a:defRPr>
            </a:lvl1pPr>
            <a:lvl2pPr marL="380970" indent="0">
              <a:buNone/>
              <a:defRPr/>
            </a:lvl2pPr>
            <a:lvl3pPr marL="761940" indent="0">
              <a:buNone/>
              <a:defRPr/>
            </a:lvl3pPr>
            <a:lvl4pPr marL="1142908" indent="0">
              <a:buNone/>
              <a:defRPr/>
            </a:lvl4pPr>
            <a:lvl5pPr marL="1523878" indent="0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7" name="Text Placeholder 16"/>
          <p:cNvSpPr>
            <a:spLocks noGrp="1"/>
          </p:cNvSpPr>
          <p:nvPr>
            <p:ph type="body" sz="quarter" idx="22"/>
          </p:nvPr>
        </p:nvSpPr>
        <p:spPr>
          <a:xfrm>
            <a:off x="5924437" y="5456337"/>
            <a:ext cx="5410200" cy="648769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167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380970" indent="0">
              <a:buNone/>
              <a:defRPr/>
            </a:lvl2pPr>
            <a:lvl3pPr marL="761940" indent="0">
              <a:buNone/>
              <a:defRPr/>
            </a:lvl3pPr>
            <a:lvl4pPr marL="1142908" indent="0">
              <a:buNone/>
              <a:defRPr/>
            </a:lvl4pPr>
            <a:lvl5pPr marL="152387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6"/>
          <p:cNvSpPr>
            <a:spLocks noGrp="1"/>
          </p:cNvSpPr>
          <p:nvPr>
            <p:ph type="body" sz="quarter" idx="23" hasCustomPrompt="1"/>
          </p:nvPr>
        </p:nvSpPr>
        <p:spPr>
          <a:xfrm>
            <a:off x="4990908" y="4430339"/>
            <a:ext cx="727208" cy="648769"/>
          </a:xfrm>
        </p:spPr>
        <p:txBody>
          <a:bodyPr anchor="ctr">
            <a:normAutofit/>
          </a:bodyPr>
          <a:lstStyle>
            <a:lvl1pPr marL="0" indent="0" algn="r">
              <a:spcBef>
                <a:spcPts val="0"/>
              </a:spcBef>
              <a:buNone/>
              <a:defRPr sz="3333" b="1">
                <a:solidFill>
                  <a:schemeClr val="tx2"/>
                </a:solidFill>
                <a:latin typeface="+mn-lt"/>
              </a:defRPr>
            </a:lvl1pPr>
            <a:lvl2pPr marL="380970" indent="0">
              <a:buNone/>
              <a:defRPr/>
            </a:lvl2pPr>
            <a:lvl3pPr marL="761940" indent="0">
              <a:buNone/>
              <a:defRPr/>
            </a:lvl3pPr>
            <a:lvl4pPr marL="1142908" indent="0">
              <a:buNone/>
              <a:defRPr/>
            </a:lvl4pPr>
            <a:lvl5pPr marL="1523878" indent="0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9" name="Text Placeholder 16"/>
          <p:cNvSpPr>
            <a:spLocks noGrp="1"/>
          </p:cNvSpPr>
          <p:nvPr>
            <p:ph type="body" sz="quarter" idx="24" hasCustomPrompt="1"/>
          </p:nvPr>
        </p:nvSpPr>
        <p:spPr>
          <a:xfrm>
            <a:off x="4990908" y="3502404"/>
            <a:ext cx="727208" cy="648769"/>
          </a:xfrm>
        </p:spPr>
        <p:txBody>
          <a:bodyPr anchor="ctr">
            <a:normAutofit/>
          </a:bodyPr>
          <a:lstStyle>
            <a:lvl1pPr marL="0" indent="0" algn="r">
              <a:spcBef>
                <a:spcPts val="0"/>
              </a:spcBef>
              <a:buNone/>
              <a:defRPr sz="3333" b="1">
                <a:solidFill>
                  <a:schemeClr val="tx2"/>
                </a:solidFill>
                <a:latin typeface="+mn-lt"/>
              </a:defRPr>
            </a:lvl1pPr>
            <a:lvl2pPr marL="380970" indent="0">
              <a:buNone/>
              <a:defRPr/>
            </a:lvl2pPr>
            <a:lvl3pPr marL="761940" indent="0">
              <a:buNone/>
              <a:defRPr/>
            </a:lvl3pPr>
            <a:lvl4pPr marL="1142908" indent="0">
              <a:buNone/>
              <a:defRPr/>
            </a:lvl4pPr>
            <a:lvl5pPr marL="1523878" indent="0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0" name="Text Placeholder 16"/>
          <p:cNvSpPr>
            <a:spLocks noGrp="1"/>
          </p:cNvSpPr>
          <p:nvPr>
            <p:ph type="body" sz="quarter" idx="25" hasCustomPrompt="1"/>
          </p:nvPr>
        </p:nvSpPr>
        <p:spPr>
          <a:xfrm>
            <a:off x="4990908" y="2585712"/>
            <a:ext cx="727208" cy="648769"/>
          </a:xfrm>
        </p:spPr>
        <p:txBody>
          <a:bodyPr anchor="ctr">
            <a:normAutofit/>
          </a:bodyPr>
          <a:lstStyle>
            <a:lvl1pPr marL="0" indent="0" algn="r">
              <a:spcBef>
                <a:spcPts val="0"/>
              </a:spcBef>
              <a:buNone/>
              <a:defRPr sz="3333" b="1">
                <a:solidFill>
                  <a:schemeClr val="tx2"/>
                </a:solidFill>
                <a:latin typeface="+mn-lt"/>
              </a:defRPr>
            </a:lvl1pPr>
            <a:lvl2pPr marL="380970" indent="0">
              <a:buNone/>
              <a:defRPr/>
            </a:lvl2pPr>
            <a:lvl3pPr marL="761940" indent="0">
              <a:buNone/>
              <a:defRPr/>
            </a:lvl3pPr>
            <a:lvl4pPr marL="1142908" indent="0">
              <a:buNone/>
              <a:defRPr/>
            </a:lvl4pPr>
            <a:lvl5pPr marL="1523878" indent="0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1" name="Text Placeholder 16"/>
          <p:cNvSpPr>
            <a:spLocks noGrp="1"/>
          </p:cNvSpPr>
          <p:nvPr>
            <p:ph type="body" sz="quarter" idx="26" hasCustomPrompt="1"/>
          </p:nvPr>
        </p:nvSpPr>
        <p:spPr>
          <a:xfrm>
            <a:off x="4990908" y="1680832"/>
            <a:ext cx="727208" cy="648769"/>
          </a:xfrm>
        </p:spPr>
        <p:txBody>
          <a:bodyPr anchor="ctr">
            <a:normAutofit/>
          </a:bodyPr>
          <a:lstStyle>
            <a:lvl1pPr marL="0" indent="0" algn="r">
              <a:spcBef>
                <a:spcPts val="0"/>
              </a:spcBef>
              <a:buNone/>
              <a:defRPr sz="3333" b="1">
                <a:solidFill>
                  <a:schemeClr val="tx2"/>
                </a:solidFill>
                <a:latin typeface="+mn-lt"/>
              </a:defRPr>
            </a:lvl1pPr>
            <a:lvl2pPr marL="380970" indent="0">
              <a:buNone/>
              <a:defRPr/>
            </a:lvl2pPr>
            <a:lvl3pPr marL="761940" indent="0">
              <a:buNone/>
              <a:defRPr/>
            </a:lvl3pPr>
            <a:lvl4pPr marL="1142908" indent="0">
              <a:buNone/>
              <a:defRPr/>
            </a:lvl4pPr>
            <a:lvl5pPr marL="1523878" indent="0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2" name="Text Placeholder 16"/>
          <p:cNvSpPr>
            <a:spLocks noGrp="1"/>
          </p:cNvSpPr>
          <p:nvPr>
            <p:ph type="body" sz="quarter" idx="27" hasCustomPrompt="1"/>
          </p:nvPr>
        </p:nvSpPr>
        <p:spPr>
          <a:xfrm>
            <a:off x="4990908" y="764652"/>
            <a:ext cx="727208" cy="648769"/>
          </a:xfrm>
        </p:spPr>
        <p:txBody>
          <a:bodyPr anchor="ctr">
            <a:normAutofit/>
          </a:bodyPr>
          <a:lstStyle>
            <a:lvl1pPr marL="0" indent="0" algn="r">
              <a:spcBef>
                <a:spcPts val="0"/>
              </a:spcBef>
              <a:buNone/>
              <a:defRPr sz="3333" b="1">
                <a:solidFill>
                  <a:schemeClr val="tx2"/>
                </a:solidFill>
                <a:latin typeface="+mn-lt"/>
              </a:defRPr>
            </a:lvl1pPr>
            <a:lvl2pPr marL="380970" indent="0">
              <a:buNone/>
              <a:defRPr/>
            </a:lvl2pPr>
            <a:lvl3pPr marL="761940" indent="0">
              <a:buNone/>
              <a:defRPr/>
            </a:lvl3pPr>
            <a:lvl4pPr marL="1142908" indent="0">
              <a:buNone/>
              <a:defRPr/>
            </a:lvl4pPr>
            <a:lvl5pPr marL="1523878" indent="0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395223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Bullet 1/3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>
          <a:xfrm>
            <a:off x="7429500" y="762000"/>
            <a:ext cx="0" cy="541496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1" y="762000"/>
            <a:ext cx="3253441" cy="5169243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7323" y="762000"/>
            <a:ext cx="5880179" cy="5414963"/>
          </a:xfrm>
        </p:spPr>
        <p:txBody>
          <a:bodyPr>
            <a:noAutofit/>
          </a:bodyPr>
          <a:lstStyle>
            <a:lvl1pPr>
              <a:lnSpc>
                <a:spcPct val="125000"/>
              </a:lnSpc>
              <a:defRPr sz="2667"/>
            </a:lvl1pPr>
            <a:lvl2pPr>
              <a:lnSpc>
                <a:spcPct val="125000"/>
              </a:lnSpc>
              <a:defRPr sz="2667"/>
            </a:lvl2pPr>
            <a:lvl3pPr>
              <a:lnSpc>
                <a:spcPct val="125000"/>
              </a:lnSpc>
              <a:defRPr sz="2667"/>
            </a:lvl3pPr>
            <a:lvl4pPr>
              <a:lnSpc>
                <a:spcPct val="125000"/>
              </a:lnSpc>
              <a:defRPr sz="2667"/>
            </a:lvl4pPr>
            <a:lvl5pPr>
              <a:lnSpc>
                <a:spcPct val="125000"/>
              </a:lnSpc>
              <a:defRPr sz="26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333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Bullet 1/3 Blk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hidden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500" kern="0">
              <a:solidFill>
                <a:srgbClr val="ED0677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1" y="762000"/>
            <a:ext cx="3253441" cy="5169243"/>
          </a:xfrm>
        </p:spPr>
        <p:txBody>
          <a:bodyPr anchor="t">
            <a:no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1" y="762000"/>
            <a:ext cx="5880179" cy="5414963"/>
          </a:xfrm>
        </p:spPr>
        <p:txBody>
          <a:bodyPr>
            <a:noAutofit/>
          </a:bodyPr>
          <a:lstStyle>
            <a:lvl1pPr>
              <a:lnSpc>
                <a:spcPct val="125000"/>
              </a:lnSpc>
              <a:defRPr sz="2667">
                <a:solidFill>
                  <a:schemeClr val="bg1"/>
                </a:solidFill>
              </a:defRPr>
            </a:lvl1pPr>
            <a:lvl2pPr>
              <a:lnSpc>
                <a:spcPct val="125000"/>
              </a:lnSpc>
              <a:defRPr sz="2667">
                <a:solidFill>
                  <a:schemeClr val="bg1"/>
                </a:solidFill>
              </a:defRPr>
            </a:lvl2pPr>
            <a:lvl3pPr>
              <a:lnSpc>
                <a:spcPct val="125000"/>
              </a:lnSpc>
              <a:defRPr sz="2667">
                <a:solidFill>
                  <a:schemeClr val="bg1"/>
                </a:solidFill>
              </a:defRPr>
            </a:lvl3pPr>
            <a:lvl4pPr>
              <a:lnSpc>
                <a:spcPct val="125000"/>
              </a:lnSpc>
              <a:defRPr sz="2667">
                <a:solidFill>
                  <a:schemeClr val="bg1"/>
                </a:solidFill>
              </a:defRPr>
            </a:lvl4pPr>
            <a:lvl5pPr>
              <a:lnSpc>
                <a:spcPct val="125000"/>
              </a:lnSpc>
              <a:defRPr sz="2667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7429500" y="762000"/>
            <a:ext cx="0" cy="541496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4491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Text 1/3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1" y="762000"/>
            <a:ext cx="3238501" cy="5169243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9471" y="762000"/>
            <a:ext cx="6019800" cy="5414963"/>
          </a:xfrm>
        </p:spPr>
        <p:txBody>
          <a:bodyPr>
            <a:no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2667"/>
            </a:lvl1pPr>
            <a:lvl2pPr marL="228582" indent="0">
              <a:lnSpc>
                <a:spcPct val="125000"/>
              </a:lnSpc>
              <a:spcBef>
                <a:spcPts val="0"/>
              </a:spcBef>
              <a:buNone/>
              <a:defRPr sz="2667"/>
            </a:lvl2pPr>
            <a:lvl3pPr marL="457163" indent="0">
              <a:lnSpc>
                <a:spcPct val="125000"/>
              </a:lnSpc>
              <a:spcBef>
                <a:spcPts val="0"/>
              </a:spcBef>
              <a:buNone/>
              <a:defRPr sz="2667"/>
            </a:lvl3pPr>
            <a:lvl4pPr marL="685746" indent="0">
              <a:lnSpc>
                <a:spcPct val="125000"/>
              </a:lnSpc>
              <a:spcBef>
                <a:spcPts val="0"/>
              </a:spcBef>
              <a:buNone/>
              <a:defRPr sz="2667"/>
            </a:lvl4pPr>
            <a:lvl5pPr marL="914327" indent="0">
              <a:lnSpc>
                <a:spcPct val="125000"/>
              </a:lnSpc>
              <a:spcBef>
                <a:spcPts val="0"/>
              </a:spcBef>
              <a:buNone/>
              <a:defRPr sz="26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7429500" y="762000"/>
            <a:ext cx="0" cy="541496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514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Text 1/3 Blk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hidden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500" kern="0">
              <a:solidFill>
                <a:srgbClr val="ED0677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1" y="762000"/>
            <a:ext cx="3238501" cy="5169243"/>
          </a:xfrm>
        </p:spPr>
        <p:txBody>
          <a:bodyPr anchor="t">
            <a:no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9471" y="762000"/>
            <a:ext cx="6019800" cy="5414963"/>
          </a:xfrm>
        </p:spPr>
        <p:txBody>
          <a:bodyPr>
            <a:no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2667">
                <a:solidFill>
                  <a:schemeClr val="bg1"/>
                </a:solidFill>
              </a:defRPr>
            </a:lvl1pPr>
            <a:lvl2pPr marL="228582" indent="0">
              <a:lnSpc>
                <a:spcPct val="125000"/>
              </a:lnSpc>
              <a:spcBef>
                <a:spcPts val="0"/>
              </a:spcBef>
              <a:buNone/>
              <a:defRPr sz="2667">
                <a:solidFill>
                  <a:schemeClr val="bg1"/>
                </a:solidFill>
              </a:defRPr>
            </a:lvl2pPr>
            <a:lvl3pPr marL="457163" indent="0">
              <a:lnSpc>
                <a:spcPct val="125000"/>
              </a:lnSpc>
              <a:spcBef>
                <a:spcPts val="0"/>
              </a:spcBef>
              <a:buNone/>
              <a:defRPr sz="2667">
                <a:solidFill>
                  <a:schemeClr val="bg1"/>
                </a:solidFill>
              </a:defRPr>
            </a:lvl3pPr>
            <a:lvl4pPr marL="685746" indent="0">
              <a:lnSpc>
                <a:spcPct val="125000"/>
              </a:lnSpc>
              <a:spcBef>
                <a:spcPts val="0"/>
              </a:spcBef>
              <a:buNone/>
              <a:defRPr sz="2667">
                <a:solidFill>
                  <a:schemeClr val="bg1"/>
                </a:solidFill>
              </a:defRPr>
            </a:lvl4pPr>
            <a:lvl5pPr marL="914327" indent="0">
              <a:lnSpc>
                <a:spcPct val="125000"/>
              </a:lnSpc>
              <a:spcBef>
                <a:spcPts val="0"/>
              </a:spcBef>
              <a:buNone/>
              <a:defRPr sz="2667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7429500" y="762000"/>
            <a:ext cx="0" cy="541496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7650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Bullet 1/2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>
          <a:xfrm>
            <a:off x="6095998" y="762000"/>
            <a:ext cx="0" cy="541496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4616822" cy="5414963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72941" y="762000"/>
            <a:ext cx="4549590" cy="5414963"/>
          </a:xfrm>
        </p:spPr>
        <p:txBody>
          <a:bodyPr>
            <a:noAutofit/>
          </a:bodyPr>
          <a:lstStyle>
            <a:lvl1pPr>
              <a:lnSpc>
                <a:spcPct val="125000"/>
              </a:lnSpc>
              <a:defRPr sz="2667"/>
            </a:lvl1pPr>
            <a:lvl2pPr>
              <a:lnSpc>
                <a:spcPct val="125000"/>
              </a:lnSpc>
              <a:defRPr sz="2667"/>
            </a:lvl2pPr>
            <a:lvl3pPr>
              <a:lnSpc>
                <a:spcPct val="125000"/>
              </a:lnSpc>
              <a:defRPr sz="2667"/>
            </a:lvl3pPr>
            <a:lvl4pPr>
              <a:lnSpc>
                <a:spcPct val="125000"/>
              </a:lnSpc>
              <a:defRPr sz="2667"/>
            </a:lvl4pPr>
            <a:lvl5pPr>
              <a:lnSpc>
                <a:spcPct val="125000"/>
              </a:lnSpc>
              <a:defRPr sz="26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34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Hello Title 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27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89750" y="650875"/>
            <a:ext cx="4510390" cy="4518772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8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Hello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89750" y="5632824"/>
            <a:ext cx="4510390" cy="580653"/>
          </a:xfrm>
        </p:spPr>
        <p:txBody>
          <a:bodyPr anchor="b">
            <a:noAutofit/>
          </a:bodyPr>
          <a:lstStyle>
            <a:lvl1pPr marL="0" indent="0" algn="l">
              <a:buNone/>
              <a:defRPr sz="1333" cap="all" baseline="0">
                <a:solidFill>
                  <a:schemeClr val="bg1"/>
                </a:solidFill>
              </a:defRPr>
            </a:lvl1pPr>
            <a:lvl2pPr marL="457163" indent="0" algn="ctr">
              <a:buNone/>
              <a:defRPr sz="2000"/>
            </a:lvl2pPr>
            <a:lvl3pPr marL="914327" indent="0" algn="ctr">
              <a:buNone/>
              <a:defRPr sz="1800"/>
            </a:lvl3pPr>
            <a:lvl4pPr marL="1371490" indent="0" algn="ctr">
              <a:buNone/>
              <a:defRPr sz="1600"/>
            </a:lvl4pPr>
            <a:lvl5pPr marL="1828654" indent="0" algn="ctr">
              <a:buNone/>
              <a:defRPr sz="1600"/>
            </a:lvl5pPr>
            <a:lvl6pPr marL="2285818" indent="0" algn="ctr">
              <a:buNone/>
              <a:defRPr sz="1600"/>
            </a:lvl6pPr>
            <a:lvl7pPr marL="2742980" indent="0" algn="ctr">
              <a:buNone/>
              <a:defRPr sz="1600"/>
            </a:lvl7pPr>
            <a:lvl8pPr marL="3200144" indent="0" algn="ctr">
              <a:buNone/>
              <a:defRPr sz="1600"/>
            </a:lvl8pPr>
            <a:lvl9pPr marL="3657308" indent="0" algn="ctr">
              <a:buNone/>
              <a:defRPr sz="1600"/>
            </a:lvl9pPr>
          </a:lstStyle>
          <a:p>
            <a:r>
              <a:rPr lang="en-US"/>
              <a:t>NAME  &gt;  DATE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41017" y="1180582"/>
            <a:ext cx="1606034" cy="3243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8A06FA-2EA2-7F42-A1C7-9FB721FC5670}"/>
              </a:ext>
            </a:extLst>
          </p:cNvPr>
          <p:cNvSpPr txBox="1"/>
          <p:nvPr userDrawn="1"/>
        </p:nvSpPr>
        <p:spPr>
          <a:xfrm>
            <a:off x="1181653" y="342348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defTabSz="914327"/>
            <a:endParaRPr lang="en-US" sz="2333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923F16-88E8-064C-BB77-BA786F835872}"/>
              </a:ext>
            </a:extLst>
          </p:cNvPr>
          <p:cNvSpPr txBox="1"/>
          <p:nvPr userDrawn="1"/>
        </p:nvSpPr>
        <p:spPr>
          <a:xfrm>
            <a:off x="3637936" y="19664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defTabSz="914327"/>
            <a:endParaRPr lang="en-US" sz="2333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2C40A9-99A1-C84E-859C-EAEBBEF16159}"/>
              </a:ext>
            </a:extLst>
          </p:cNvPr>
          <p:cNvSpPr txBox="1"/>
          <p:nvPr userDrawn="1"/>
        </p:nvSpPr>
        <p:spPr>
          <a:xfrm>
            <a:off x="245807" y="658761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defTabSz="914327"/>
            <a:endParaRPr lang="en-US" sz="2333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1472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Bullet 1/2 Blk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hidden">
          <a:xfrm>
            <a:off x="-2" y="0"/>
            <a:ext cx="12192002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500" kern="0">
              <a:solidFill>
                <a:srgbClr val="ED0677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4616822" cy="5169243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72941" y="762000"/>
            <a:ext cx="4549590" cy="5414963"/>
          </a:xfrm>
        </p:spPr>
        <p:txBody>
          <a:bodyPr>
            <a:noAutofit/>
          </a:bodyPr>
          <a:lstStyle>
            <a:lvl1pPr>
              <a:lnSpc>
                <a:spcPct val="125000"/>
              </a:lnSpc>
              <a:defRPr sz="2667">
                <a:solidFill>
                  <a:schemeClr val="bg1"/>
                </a:solidFill>
              </a:defRPr>
            </a:lvl1pPr>
            <a:lvl2pPr>
              <a:lnSpc>
                <a:spcPct val="125000"/>
              </a:lnSpc>
              <a:defRPr sz="2667">
                <a:solidFill>
                  <a:schemeClr val="bg1"/>
                </a:solidFill>
              </a:defRPr>
            </a:lvl2pPr>
            <a:lvl3pPr>
              <a:lnSpc>
                <a:spcPct val="125000"/>
              </a:lnSpc>
              <a:defRPr sz="2667">
                <a:solidFill>
                  <a:schemeClr val="bg1"/>
                </a:solidFill>
              </a:defRPr>
            </a:lvl3pPr>
            <a:lvl4pPr>
              <a:lnSpc>
                <a:spcPct val="125000"/>
              </a:lnSpc>
              <a:defRPr sz="2667">
                <a:solidFill>
                  <a:schemeClr val="bg1"/>
                </a:solidFill>
              </a:defRPr>
            </a:lvl4pPr>
            <a:lvl5pPr>
              <a:lnSpc>
                <a:spcPct val="125000"/>
              </a:lnSpc>
              <a:defRPr sz="2667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095998" y="762000"/>
            <a:ext cx="0" cy="541496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5438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1/2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4572000" cy="5169243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0" y="762000"/>
            <a:ext cx="4572000" cy="5414963"/>
          </a:xfrm>
        </p:spPr>
        <p:txBody>
          <a:bodyPr>
            <a:no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2667"/>
            </a:lvl1pPr>
            <a:lvl2pPr marL="228582" indent="0">
              <a:lnSpc>
                <a:spcPct val="125000"/>
              </a:lnSpc>
              <a:spcBef>
                <a:spcPts val="0"/>
              </a:spcBef>
              <a:buNone/>
              <a:defRPr sz="2667"/>
            </a:lvl2pPr>
            <a:lvl3pPr marL="457163" indent="0">
              <a:lnSpc>
                <a:spcPct val="125000"/>
              </a:lnSpc>
              <a:spcBef>
                <a:spcPts val="0"/>
              </a:spcBef>
              <a:buNone/>
              <a:defRPr sz="2667"/>
            </a:lvl3pPr>
            <a:lvl4pPr marL="685746" indent="0">
              <a:lnSpc>
                <a:spcPct val="125000"/>
              </a:lnSpc>
              <a:spcBef>
                <a:spcPts val="0"/>
              </a:spcBef>
              <a:buNone/>
              <a:defRPr sz="2667"/>
            </a:lvl4pPr>
            <a:lvl5pPr marL="914327" indent="0">
              <a:lnSpc>
                <a:spcPct val="125000"/>
              </a:lnSpc>
              <a:spcBef>
                <a:spcPts val="0"/>
              </a:spcBef>
              <a:buNone/>
              <a:defRPr sz="26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95998" y="762000"/>
            <a:ext cx="0" cy="541496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9319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1/2 Blk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hidden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500" kern="0">
              <a:solidFill>
                <a:srgbClr val="ED0677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4572000" cy="5169243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0" y="762000"/>
            <a:ext cx="4572000" cy="5414963"/>
          </a:xfrm>
        </p:spPr>
        <p:txBody>
          <a:bodyPr>
            <a:no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2667">
                <a:solidFill>
                  <a:schemeClr val="bg1"/>
                </a:solidFill>
              </a:defRPr>
            </a:lvl1pPr>
            <a:lvl2pPr marL="228582" indent="0">
              <a:lnSpc>
                <a:spcPct val="125000"/>
              </a:lnSpc>
              <a:spcBef>
                <a:spcPts val="0"/>
              </a:spcBef>
              <a:buNone/>
              <a:defRPr sz="2667">
                <a:solidFill>
                  <a:schemeClr val="bg1"/>
                </a:solidFill>
              </a:defRPr>
            </a:lvl2pPr>
            <a:lvl3pPr marL="457163" indent="0">
              <a:lnSpc>
                <a:spcPct val="125000"/>
              </a:lnSpc>
              <a:spcBef>
                <a:spcPts val="0"/>
              </a:spcBef>
              <a:buNone/>
              <a:defRPr sz="2667">
                <a:solidFill>
                  <a:schemeClr val="bg1"/>
                </a:solidFill>
              </a:defRPr>
            </a:lvl3pPr>
            <a:lvl4pPr marL="685746" indent="0">
              <a:lnSpc>
                <a:spcPct val="125000"/>
              </a:lnSpc>
              <a:spcBef>
                <a:spcPts val="0"/>
              </a:spcBef>
              <a:buNone/>
              <a:defRPr sz="2667">
                <a:solidFill>
                  <a:schemeClr val="bg1"/>
                </a:solidFill>
              </a:defRPr>
            </a:lvl4pPr>
            <a:lvl5pPr marL="914327" indent="0">
              <a:lnSpc>
                <a:spcPct val="125000"/>
              </a:lnSpc>
              <a:spcBef>
                <a:spcPts val="0"/>
              </a:spcBef>
              <a:buNone/>
              <a:defRPr sz="2667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095998" y="762000"/>
            <a:ext cx="0" cy="541496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5560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Bullet 1/2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1" y="762000"/>
            <a:ext cx="4586941" cy="5169243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1" y="762000"/>
            <a:ext cx="4572001" cy="5414963"/>
          </a:xfrm>
        </p:spPr>
        <p:txBody>
          <a:bodyPr>
            <a:noAutofit/>
          </a:bodyPr>
          <a:lstStyle>
            <a:lvl1pPr>
              <a:lnSpc>
                <a:spcPct val="125000"/>
              </a:lnSpc>
              <a:defRPr sz="2667"/>
            </a:lvl1pPr>
            <a:lvl2pPr>
              <a:lnSpc>
                <a:spcPct val="125000"/>
              </a:lnSpc>
              <a:defRPr sz="2667"/>
            </a:lvl2pPr>
            <a:lvl3pPr>
              <a:lnSpc>
                <a:spcPct val="125000"/>
              </a:lnSpc>
              <a:defRPr sz="2667"/>
            </a:lvl3pPr>
            <a:lvl4pPr>
              <a:lnSpc>
                <a:spcPct val="125000"/>
              </a:lnSpc>
              <a:defRPr sz="2667"/>
            </a:lvl4pPr>
            <a:lvl5pPr>
              <a:lnSpc>
                <a:spcPct val="125000"/>
              </a:lnSpc>
              <a:defRPr sz="26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95998" y="762000"/>
            <a:ext cx="0" cy="541496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9561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Bullet 1/2 Blk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hidden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500" kern="0">
              <a:solidFill>
                <a:srgbClr val="ED0677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1" y="762000"/>
            <a:ext cx="4586941" cy="5169243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1" y="762000"/>
            <a:ext cx="4572001" cy="5414963"/>
          </a:xfrm>
        </p:spPr>
        <p:txBody>
          <a:bodyPr>
            <a:noAutofit/>
          </a:bodyPr>
          <a:lstStyle>
            <a:lvl1pPr>
              <a:lnSpc>
                <a:spcPct val="125000"/>
              </a:lnSpc>
              <a:defRPr sz="2667">
                <a:solidFill>
                  <a:schemeClr val="bg1"/>
                </a:solidFill>
              </a:defRPr>
            </a:lvl1pPr>
            <a:lvl2pPr>
              <a:lnSpc>
                <a:spcPct val="125000"/>
              </a:lnSpc>
              <a:defRPr sz="2667">
                <a:solidFill>
                  <a:schemeClr val="bg1"/>
                </a:solidFill>
              </a:defRPr>
            </a:lvl2pPr>
            <a:lvl3pPr>
              <a:lnSpc>
                <a:spcPct val="125000"/>
              </a:lnSpc>
              <a:defRPr sz="2667">
                <a:solidFill>
                  <a:schemeClr val="bg1"/>
                </a:solidFill>
              </a:defRPr>
            </a:lvl3pPr>
            <a:lvl4pPr>
              <a:lnSpc>
                <a:spcPct val="125000"/>
              </a:lnSpc>
              <a:defRPr sz="2667">
                <a:solidFill>
                  <a:schemeClr val="bg1"/>
                </a:solidFill>
              </a:defRPr>
            </a:lvl4pPr>
            <a:lvl5pPr>
              <a:lnSpc>
                <a:spcPct val="125000"/>
              </a:lnSpc>
              <a:defRPr sz="2667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095998" y="762000"/>
            <a:ext cx="0" cy="541496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248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Text 1/2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1" y="762000"/>
            <a:ext cx="4572000" cy="5169243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2" y="762000"/>
            <a:ext cx="4564529" cy="5414963"/>
          </a:xfrm>
        </p:spPr>
        <p:txBody>
          <a:bodyPr>
            <a:no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2667"/>
            </a:lvl1pPr>
            <a:lvl2pPr marL="228582" indent="0">
              <a:lnSpc>
                <a:spcPct val="125000"/>
              </a:lnSpc>
              <a:spcBef>
                <a:spcPts val="0"/>
              </a:spcBef>
              <a:buNone/>
              <a:defRPr sz="2667"/>
            </a:lvl2pPr>
            <a:lvl3pPr marL="457163" indent="0">
              <a:lnSpc>
                <a:spcPct val="125000"/>
              </a:lnSpc>
              <a:spcBef>
                <a:spcPts val="0"/>
              </a:spcBef>
              <a:buNone/>
              <a:defRPr sz="2667"/>
            </a:lvl3pPr>
            <a:lvl4pPr marL="685746" indent="0">
              <a:lnSpc>
                <a:spcPct val="125000"/>
              </a:lnSpc>
              <a:spcBef>
                <a:spcPts val="0"/>
              </a:spcBef>
              <a:buNone/>
              <a:defRPr sz="2667"/>
            </a:lvl4pPr>
            <a:lvl5pPr marL="914327" indent="0">
              <a:lnSpc>
                <a:spcPct val="125000"/>
              </a:lnSpc>
              <a:spcBef>
                <a:spcPts val="0"/>
              </a:spcBef>
              <a:buNone/>
              <a:defRPr sz="26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95998" y="762000"/>
            <a:ext cx="0" cy="541496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2366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Text 1/2 Blk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hidden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500" kern="0">
              <a:solidFill>
                <a:srgbClr val="ED0677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1" y="762000"/>
            <a:ext cx="4572000" cy="5169243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9472" y="762000"/>
            <a:ext cx="4564529" cy="5414963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2667"/>
            </a:lvl1pPr>
            <a:lvl2pPr marL="228582" indent="0">
              <a:lnSpc>
                <a:spcPct val="125000"/>
              </a:lnSpc>
              <a:spcBef>
                <a:spcPts val="0"/>
              </a:spcBef>
              <a:buNone/>
              <a:defRPr sz="2667"/>
            </a:lvl2pPr>
            <a:lvl3pPr marL="457163" indent="0">
              <a:lnSpc>
                <a:spcPct val="125000"/>
              </a:lnSpc>
              <a:spcBef>
                <a:spcPts val="0"/>
              </a:spcBef>
              <a:buNone/>
              <a:defRPr sz="2667"/>
            </a:lvl3pPr>
            <a:lvl4pPr marL="685746" indent="0">
              <a:lnSpc>
                <a:spcPct val="125000"/>
              </a:lnSpc>
              <a:spcBef>
                <a:spcPts val="0"/>
              </a:spcBef>
              <a:buNone/>
              <a:defRPr sz="2667"/>
            </a:lvl4pPr>
            <a:lvl5pPr marL="914327" indent="0">
              <a:lnSpc>
                <a:spcPct val="125000"/>
              </a:lnSpc>
              <a:spcBef>
                <a:spcPts val="0"/>
              </a:spcBef>
              <a:buNone/>
              <a:defRPr sz="26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095998" y="762000"/>
            <a:ext cx="0" cy="541496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5004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co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 userDrawn="1"/>
        </p:nvCxnSpPr>
        <p:spPr>
          <a:xfrm>
            <a:off x="7429498" y="762000"/>
            <a:ext cx="0" cy="541496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6125490" cy="5169243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839200" y="714449"/>
            <a:ext cx="2971800" cy="935084"/>
          </a:xfrm>
        </p:spPr>
        <p:txBody>
          <a:bodyPr anchor="ctr">
            <a:noAutofit/>
          </a:bodyPr>
          <a:lstStyle>
            <a:lvl1pPr marL="0" indent="0">
              <a:buNone/>
              <a:defRPr sz="1667">
                <a:solidFill>
                  <a:schemeClr val="tx1"/>
                </a:solidFill>
              </a:defRPr>
            </a:lvl1pPr>
            <a:lvl2pPr marL="304767" indent="0">
              <a:buNone/>
              <a:defRPr>
                <a:solidFill>
                  <a:schemeClr val="bg1"/>
                </a:solidFill>
              </a:defRPr>
            </a:lvl2pPr>
            <a:lvl3pPr marL="607421" indent="0">
              <a:buNone/>
              <a:defRPr>
                <a:solidFill>
                  <a:schemeClr val="bg1"/>
                </a:solidFill>
              </a:defRPr>
            </a:lvl3pPr>
            <a:lvl4pPr marL="922770" indent="0">
              <a:buNone/>
              <a:defRPr>
                <a:solidFill>
                  <a:schemeClr val="bg1"/>
                </a:solidFill>
              </a:defRPr>
            </a:lvl4pPr>
            <a:lvl5pPr marL="121695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text. Add icon to left.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839200" y="1822134"/>
            <a:ext cx="2971800" cy="935084"/>
          </a:xfrm>
        </p:spPr>
        <p:txBody>
          <a:bodyPr anchor="ctr">
            <a:noAutofit/>
          </a:bodyPr>
          <a:lstStyle>
            <a:lvl1pPr marL="0" indent="0">
              <a:buNone/>
              <a:defRPr sz="1667">
                <a:solidFill>
                  <a:schemeClr val="tx1"/>
                </a:solidFill>
              </a:defRPr>
            </a:lvl1pPr>
            <a:lvl2pPr marL="304767" indent="0">
              <a:buNone/>
              <a:defRPr>
                <a:solidFill>
                  <a:schemeClr val="bg1"/>
                </a:solidFill>
              </a:defRPr>
            </a:lvl2pPr>
            <a:lvl3pPr marL="607421" indent="0">
              <a:buNone/>
              <a:defRPr>
                <a:solidFill>
                  <a:schemeClr val="bg1"/>
                </a:solidFill>
              </a:defRPr>
            </a:lvl3pPr>
            <a:lvl4pPr marL="922770" indent="0">
              <a:buNone/>
              <a:defRPr>
                <a:solidFill>
                  <a:schemeClr val="bg1"/>
                </a:solidFill>
              </a:defRPr>
            </a:lvl4pPr>
            <a:lvl5pPr marL="121695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text. Add icon to left.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839200" y="4037504"/>
            <a:ext cx="2971800" cy="935084"/>
          </a:xfrm>
        </p:spPr>
        <p:txBody>
          <a:bodyPr anchor="ctr">
            <a:noAutofit/>
          </a:bodyPr>
          <a:lstStyle>
            <a:lvl1pPr marL="0" indent="0">
              <a:buNone/>
              <a:defRPr sz="1667">
                <a:solidFill>
                  <a:schemeClr val="tx1"/>
                </a:solidFill>
              </a:defRPr>
            </a:lvl1pPr>
            <a:lvl2pPr marL="304767" indent="0">
              <a:buNone/>
              <a:defRPr>
                <a:solidFill>
                  <a:schemeClr val="bg1"/>
                </a:solidFill>
              </a:defRPr>
            </a:lvl2pPr>
            <a:lvl3pPr marL="607421" indent="0">
              <a:buNone/>
              <a:defRPr>
                <a:solidFill>
                  <a:schemeClr val="bg1"/>
                </a:solidFill>
              </a:defRPr>
            </a:lvl3pPr>
            <a:lvl4pPr marL="922770" indent="0">
              <a:buNone/>
              <a:defRPr>
                <a:solidFill>
                  <a:schemeClr val="bg1"/>
                </a:solidFill>
              </a:defRPr>
            </a:lvl4pPr>
            <a:lvl5pPr marL="121695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text. Add icon to left.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839200" y="5145187"/>
            <a:ext cx="2971800" cy="935084"/>
          </a:xfrm>
        </p:spPr>
        <p:txBody>
          <a:bodyPr anchor="ctr">
            <a:noAutofit/>
          </a:bodyPr>
          <a:lstStyle>
            <a:lvl1pPr marL="0" indent="0">
              <a:buNone/>
              <a:defRPr sz="1667">
                <a:solidFill>
                  <a:schemeClr val="tx1"/>
                </a:solidFill>
              </a:defRPr>
            </a:lvl1pPr>
            <a:lvl2pPr marL="304767" indent="0">
              <a:buNone/>
              <a:defRPr>
                <a:solidFill>
                  <a:schemeClr val="bg1"/>
                </a:solidFill>
              </a:defRPr>
            </a:lvl2pPr>
            <a:lvl3pPr marL="607421" indent="0">
              <a:buNone/>
              <a:defRPr>
                <a:solidFill>
                  <a:schemeClr val="bg1"/>
                </a:solidFill>
              </a:defRPr>
            </a:lvl3pPr>
            <a:lvl4pPr marL="922770" indent="0">
              <a:buNone/>
              <a:defRPr>
                <a:solidFill>
                  <a:schemeClr val="bg1"/>
                </a:solidFill>
              </a:defRPr>
            </a:lvl4pPr>
            <a:lvl5pPr marL="121695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text. Add icon to left.</a:t>
            </a: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7971506" y="896239"/>
            <a:ext cx="571500" cy="571500"/>
          </a:xfrm>
        </p:spPr>
        <p:txBody>
          <a:bodyPr lIns="0" tIns="0" rIns="0" bIns="0"/>
          <a:lstStyle>
            <a:lvl1pPr marL="0" indent="0" algn="ctr">
              <a:buNone/>
              <a:defRPr sz="833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26" hasCustomPrompt="1"/>
          </p:nvPr>
        </p:nvSpPr>
        <p:spPr>
          <a:xfrm>
            <a:off x="7971506" y="2003607"/>
            <a:ext cx="571500" cy="571500"/>
          </a:xfrm>
        </p:spPr>
        <p:txBody>
          <a:bodyPr lIns="0" tIns="0" rIns="0" bIns="0"/>
          <a:lstStyle>
            <a:lvl1pPr marL="0" indent="0" algn="ctr">
              <a:buNone/>
              <a:defRPr sz="833">
                <a:solidFill>
                  <a:schemeClr val="tx1"/>
                </a:solidFill>
              </a:defRPr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27" hasCustomPrompt="1"/>
          </p:nvPr>
        </p:nvSpPr>
        <p:spPr>
          <a:xfrm>
            <a:off x="7971506" y="3110974"/>
            <a:ext cx="571500" cy="571500"/>
          </a:xfrm>
        </p:spPr>
        <p:txBody>
          <a:bodyPr lIns="0" tIns="0" rIns="0" bIns="0"/>
          <a:lstStyle>
            <a:lvl1pPr marL="0" indent="0" algn="ctr">
              <a:buNone/>
              <a:defRPr sz="833">
                <a:solidFill>
                  <a:schemeClr val="tx1"/>
                </a:solidFill>
              </a:defRPr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28" hasCustomPrompt="1"/>
          </p:nvPr>
        </p:nvSpPr>
        <p:spPr>
          <a:xfrm>
            <a:off x="7971506" y="4218342"/>
            <a:ext cx="571500" cy="571500"/>
          </a:xfrm>
        </p:spPr>
        <p:txBody>
          <a:bodyPr lIns="0" tIns="0" rIns="0" bIns="0"/>
          <a:lstStyle>
            <a:lvl1pPr marL="0" indent="0" algn="ctr">
              <a:buNone/>
              <a:defRPr sz="833">
                <a:solidFill>
                  <a:schemeClr val="tx1"/>
                </a:solidFill>
              </a:defRPr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9" hasCustomPrompt="1"/>
          </p:nvPr>
        </p:nvSpPr>
        <p:spPr>
          <a:xfrm>
            <a:off x="7971506" y="5325708"/>
            <a:ext cx="571500" cy="571500"/>
          </a:xfrm>
        </p:spPr>
        <p:txBody>
          <a:bodyPr lIns="0" tIns="0" rIns="0" bIns="0"/>
          <a:lstStyle>
            <a:lvl1pPr marL="0" indent="0" algn="ctr">
              <a:buNone/>
              <a:defRPr sz="833">
                <a:solidFill>
                  <a:schemeClr val="tx1"/>
                </a:solidFill>
              </a:defRPr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8839200" y="2929819"/>
            <a:ext cx="2971800" cy="935084"/>
          </a:xfrm>
        </p:spPr>
        <p:txBody>
          <a:bodyPr anchor="ctr">
            <a:noAutofit/>
          </a:bodyPr>
          <a:lstStyle>
            <a:lvl1pPr marL="0" indent="0">
              <a:buNone/>
              <a:defRPr sz="1667">
                <a:solidFill>
                  <a:schemeClr val="tx1"/>
                </a:solidFill>
              </a:defRPr>
            </a:lvl1pPr>
            <a:lvl2pPr marL="304767" indent="0">
              <a:buNone/>
              <a:defRPr>
                <a:solidFill>
                  <a:schemeClr val="bg1"/>
                </a:solidFill>
              </a:defRPr>
            </a:lvl2pPr>
            <a:lvl3pPr marL="607421" indent="0">
              <a:buNone/>
              <a:defRPr>
                <a:solidFill>
                  <a:schemeClr val="bg1"/>
                </a:solidFill>
              </a:defRPr>
            </a:lvl3pPr>
            <a:lvl4pPr marL="922770" indent="0">
              <a:buNone/>
              <a:defRPr>
                <a:solidFill>
                  <a:schemeClr val="bg1"/>
                </a:solidFill>
              </a:defRPr>
            </a:lvl4pPr>
            <a:lvl5pPr marL="121695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text. Add icon to left.</a:t>
            </a:r>
          </a:p>
        </p:txBody>
      </p:sp>
    </p:spTree>
    <p:extLst>
      <p:ext uri="{BB962C8B-B14F-4D97-AF65-F5344CB8AC3E}">
        <p14:creationId xmlns:p14="http://schemas.microsoft.com/office/powerpoint/2010/main" val="18945739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cons Text Bl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6125490" cy="5169243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75092" y="6376947"/>
            <a:ext cx="1035909" cy="365125"/>
          </a:xfrm>
        </p:spPr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839200" y="714449"/>
            <a:ext cx="2971800" cy="935084"/>
          </a:xfrm>
        </p:spPr>
        <p:txBody>
          <a:bodyPr anchor="ctr">
            <a:noAutofit/>
          </a:bodyPr>
          <a:lstStyle>
            <a:lvl1pPr marL="0" indent="0">
              <a:buNone/>
              <a:defRPr sz="1667">
                <a:solidFill>
                  <a:schemeClr val="bg1"/>
                </a:solidFill>
              </a:defRPr>
            </a:lvl1pPr>
            <a:lvl2pPr marL="304767" indent="0">
              <a:buNone/>
              <a:defRPr>
                <a:solidFill>
                  <a:schemeClr val="bg1"/>
                </a:solidFill>
              </a:defRPr>
            </a:lvl2pPr>
            <a:lvl3pPr marL="607421" indent="0">
              <a:buNone/>
              <a:defRPr>
                <a:solidFill>
                  <a:schemeClr val="bg1"/>
                </a:solidFill>
              </a:defRPr>
            </a:lvl3pPr>
            <a:lvl4pPr marL="922770" indent="0">
              <a:buNone/>
              <a:defRPr>
                <a:solidFill>
                  <a:schemeClr val="bg1"/>
                </a:solidFill>
              </a:defRPr>
            </a:lvl4pPr>
            <a:lvl5pPr marL="121695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text. Add icon to left.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839200" y="1822134"/>
            <a:ext cx="2971800" cy="935084"/>
          </a:xfrm>
        </p:spPr>
        <p:txBody>
          <a:bodyPr anchor="ctr">
            <a:noAutofit/>
          </a:bodyPr>
          <a:lstStyle>
            <a:lvl1pPr marL="0" indent="0">
              <a:buNone/>
              <a:defRPr sz="1667">
                <a:solidFill>
                  <a:schemeClr val="bg1"/>
                </a:solidFill>
              </a:defRPr>
            </a:lvl1pPr>
            <a:lvl2pPr marL="304767" indent="0">
              <a:buNone/>
              <a:defRPr>
                <a:solidFill>
                  <a:schemeClr val="bg1"/>
                </a:solidFill>
              </a:defRPr>
            </a:lvl2pPr>
            <a:lvl3pPr marL="607421" indent="0">
              <a:buNone/>
              <a:defRPr>
                <a:solidFill>
                  <a:schemeClr val="bg1"/>
                </a:solidFill>
              </a:defRPr>
            </a:lvl3pPr>
            <a:lvl4pPr marL="922770" indent="0">
              <a:buNone/>
              <a:defRPr>
                <a:solidFill>
                  <a:schemeClr val="bg1"/>
                </a:solidFill>
              </a:defRPr>
            </a:lvl4pPr>
            <a:lvl5pPr marL="121695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text. Add icon to left.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839200" y="4037504"/>
            <a:ext cx="2971800" cy="935084"/>
          </a:xfrm>
        </p:spPr>
        <p:txBody>
          <a:bodyPr anchor="ctr">
            <a:noAutofit/>
          </a:bodyPr>
          <a:lstStyle>
            <a:lvl1pPr marL="0" indent="0">
              <a:buNone/>
              <a:defRPr sz="1667">
                <a:solidFill>
                  <a:schemeClr val="bg1"/>
                </a:solidFill>
              </a:defRPr>
            </a:lvl1pPr>
            <a:lvl2pPr marL="304767" indent="0">
              <a:buNone/>
              <a:defRPr>
                <a:solidFill>
                  <a:schemeClr val="bg1"/>
                </a:solidFill>
              </a:defRPr>
            </a:lvl2pPr>
            <a:lvl3pPr marL="607421" indent="0">
              <a:buNone/>
              <a:defRPr>
                <a:solidFill>
                  <a:schemeClr val="bg1"/>
                </a:solidFill>
              </a:defRPr>
            </a:lvl3pPr>
            <a:lvl4pPr marL="922770" indent="0">
              <a:buNone/>
              <a:defRPr>
                <a:solidFill>
                  <a:schemeClr val="bg1"/>
                </a:solidFill>
              </a:defRPr>
            </a:lvl4pPr>
            <a:lvl5pPr marL="121695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text. Add icon to left.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839200" y="5145187"/>
            <a:ext cx="2971800" cy="935084"/>
          </a:xfrm>
        </p:spPr>
        <p:txBody>
          <a:bodyPr anchor="ctr">
            <a:noAutofit/>
          </a:bodyPr>
          <a:lstStyle>
            <a:lvl1pPr marL="0" indent="0">
              <a:buNone/>
              <a:defRPr sz="1667">
                <a:solidFill>
                  <a:schemeClr val="bg1"/>
                </a:solidFill>
              </a:defRPr>
            </a:lvl1pPr>
            <a:lvl2pPr marL="304767" indent="0">
              <a:buNone/>
              <a:defRPr>
                <a:solidFill>
                  <a:schemeClr val="bg1"/>
                </a:solidFill>
              </a:defRPr>
            </a:lvl2pPr>
            <a:lvl3pPr marL="607421" indent="0">
              <a:buNone/>
              <a:defRPr>
                <a:solidFill>
                  <a:schemeClr val="bg1"/>
                </a:solidFill>
              </a:defRPr>
            </a:lvl3pPr>
            <a:lvl4pPr marL="922770" indent="0">
              <a:buNone/>
              <a:defRPr>
                <a:solidFill>
                  <a:schemeClr val="bg1"/>
                </a:solidFill>
              </a:defRPr>
            </a:lvl4pPr>
            <a:lvl5pPr marL="121695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text. Add icon to left.</a:t>
            </a: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7848599" y="896239"/>
            <a:ext cx="571500" cy="571500"/>
          </a:xfrm>
        </p:spPr>
        <p:txBody>
          <a:bodyPr lIns="0" tIns="0" rIns="0" bIns="0"/>
          <a:lstStyle>
            <a:lvl1pPr marL="0" indent="0" algn="ctr">
              <a:buNone/>
              <a:defRPr sz="833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26" hasCustomPrompt="1"/>
          </p:nvPr>
        </p:nvSpPr>
        <p:spPr>
          <a:xfrm>
            <a:off x="7848599" y="2003607"/>
            <a:ext cx="571500" cy="571500"/>
          </a:xfrm>
        </p:spPr>
        <p:txBody>
          <a:bodyPr lIns="0" tIns="0" rIns="0" bIns="0"/>
          <a:lstStyle>
            <a:lvl1pPr marL="0" indent="0" algn="ctr">
              <a:buNone/>
              <a:defRPr sz="833">
                <a:solidFill>
                  <a:schemeClr val="bg1"/>
                </a:solidFill>
              </a:defRPr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27" hasCustomPrompt="1"/>
          </p:nvPr>
        </p:nvSpPr>
        <p:spPr>
          <a:xfrm>
            <a:off x="7848599" y="3110974"/>
            <a:ext cx="571500" cy="571500"/>
          </a:xfrm>
        </p:spPr>
        <p:txBody>
          <a:bodyPr lIns="0" tIns="0" rIns="0" bIns="0"/>
          <a:lstStyle>
            <a:lvl1pPr marL="0" indent="0" algn="ctr">
              <a:buNone/>
              <a:defRPr sz="833">
                <a:solidFill>
                  <a:schemeClr val="bg1"/>
                </a:solidFill>
              </a:defRPr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28" hasCustomPrompt="1"/>
          </p:nvPr>
        </p:nvSpPr>
        <p:spPr>
          <a:xfrm>
            <a:off x="7848599" y="4218342"/>
            <a:ext cx="571500" cy="571500"/>
          </a:xfrm>
        </p:spPr>
        <p:txBody>
          <a:bodyPr lIns="0" tIns="0" rIns="0" bIns="0"/>
          <a:lstStyle>
            <a:lvl1pPr marL="0" indent="0" algn="ctr">
              <a:buNone/>
              <a:defRPr sz="833">
                <a:solidFill>
                  <a:schemeClr val="bg1"/>
                </a:solidFill>
              </a:defRPr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9" hasCustomPrompt="1"/>
          </p:nvPr>
        </p:nvSpPr>
        <p:spPr>
          <a:xfrm>
            <a:off x="7848599" y="5325708"/>
            <a:ext cx="571500" cy="571500"/>
          </a:xfrm>
        </p:spPr>
        <p:txBody>
          <a:bodyPr lIns="0" tIns="0" rIns="0" bIns="0"/>
          <a:lstStyle>
            <a:lvl1pPr marL="0" indent="0" algn="ctr">
              <a:buNone/>
              <a:defRPr sz="833">
                <a:solidFill>
                  <a:schemeClr val="bg1"/>
                </a:solidFill>
              </a:defRPr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8839200" y="2929819"/>
            <a:ext cx="2971800" cy="935084"/>
          </a:xfrm>
        </p:spPr>
        <p:txBody>
          <a:bodyPr anchor="ctr">
            <a:noAutofit/>
          </a:bodyPr>
          <a:lstStyle>
            <a:lvl1pPr marL="0" indent="0">
              <a:buNone/>
              <a:defRPr sz="1667">
                <a:solidFill>
                  <a:schemeClr val="bg1"/>
                </a:solidFill>
              </a:defRPr>
            </a:lvl1pPr>
            <a:lvl2pPr marL="304767" indent="0">
              <a:buNone/>
              <a:defRPr>
                <a:solidFill>
                  <a:schemeClr val="bg1"/>
                </a:solidFill>
              </a:defRPr>
            </a:lvl2pPr>
            <a:lvl3pPr marL="607421" indent="0">
              <a:buNone/>
              <a:defRPr>
                <a:solidFill>
                  <a:schemeClr val="bg1"/>
                </a:solidFill>
              </a:defRPr>
            </a:lvl3pPr>
            <a:lvl4pPr marL="922770" indent="0">
              <a:buNone/>
              <a:defRPr>
                <a:solidFill>
                  <a:schemeClr val="bg1"/>
                </a:solidFill>
              </a:defRPr>
            </a:lvl4pPr>
            <a:lvl5pPr marL="121695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text. Add icon to left.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7429498" y="762000"/>
            <a:ext cx="0" cy="541496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8407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5569703" cy="5169243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7429498" y="762000"/>
            <a:ext cx="0" cy="541496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046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Hello Title 3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27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62000" y="650875"/>
            <a:ext cx="4510390" cy="4369360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80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Hello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62000" y="5632824"/>
            <a:ext cx="4510390" cy="580653"/>
          </a:xfrm>
        </p:spPr>
        <p:txBody>
          <a:bodyPr anchor="b">
            <a:noAutofit/>
          </a:bodyPr>
          <a:lstStyle>
            <a:lvl1pPr marL="0" indent="0" algn="l">
              <a:buNone/>
              <a:defRPr sz="1333" cap="all" baseline="0">
                <a:solidFill>
                  <a:schemeClr val="tx1"/>
                </a:solidFill>
              </a:defRPr>
            </a:lvl1pPr>
            <a:lvl2pPr marL="457163" indent="0" algn="ctr">
              <a:buNone/>
              <a:defRPr sz="2000"/>
            </a:lvl2pPr>
            <a:lvl3pPr marL="914327" indent="0" algn="ctr">
              <a:buNone/>
              <a:defRPr sz="1800"/>
            </a:lvl3pPr>
            <a:lvl4pPr marL="1371490" indent="0" algn="ctr">
              <a:buNone/>
              <a:defRPr sz="1600"/>
            </a:lvl4pPr>
            <a:lvl5pPr marL="1828654" indent="0" algn="ctr">
              <a:buNone/>
              <a:defRPr sz="1600"/>
            </a:lvl5pPr>
            <a:lvl6pPr marL="2285818" indent="0" algn="ctr">
              <a:buNone/>
              <a:defRPr sz="1600"/>
            </a:lvl6pPr>
            <a:lvl7pPr marL="2742980" indent="0" algn="ctr">
              <a:buNone/>
              <a:defRPr sz="1600"/>
            </a:lvl7pPr>
            <a:lvl8pPr marL="3200144" indent="0" algn="ctr">
              <a:buNone/>
              <a:defRPr sz="1600"/>
            </a:lvl8pPr>
            <a:lvl9pPr marL="3657308" indent="0" algn="ctr">
              <a:buNone/>
              <a:defRPr sz="1600"/>
            </a:lvl9pPr>
          </a:lstStyle>
          <a:p>
            <a:r>
              <a:rPr lang="en-US"/>
              <a:t>NAME  &gt;  DATE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865552" y="3519972"/>
            <a:ext cx="2496338" cy="50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768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pace B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hidden">
          <a:xfrm>
            <a:off x="-2" y="0"/>
            <a:ext cx="12192003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500" kern="0">
              <a:solidFill>
                <a:srgbClr val="ED0677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5569703" cy="5169243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429498" y="762000"/>
            <a:ext cx="0" cy="541496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7393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1/3 L x+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3647" y="762000"/>
            <a:ext cx="5994808" cy="5169243"/>
          </a:xfrm>
          <a:solidFill>
            <a:schemeClr val="bg1"/>
          </a:solidFill>
        </p:spPr>
        <p:txBody>
          <a:bodyPr lIns="457200" tIns="457200" rIns="457200" bIns="457200">
            <a:no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2667">
                <a:solidFill>
                  <a:schemeClr val="tx1"/>
                </a:solidFill>
              </a:defRPr>
            </a:lvl1pPr>
            <a:lvl2pPr marL="228582" indent="0">
              <a:lnSpc>
                <a:spcPct val="125000"/>
              </a:lnSpc>
              <a:spcBef>
                <a:spcPts val="0"/>
              </a:spcBef>
              <a:buNone/>
              <a:defRPr sz="2667">
                <a:solidFill>
                  <a:schemeClr val="tx1"/>
                </a:solidFill>
              </a:defRPr>
            </a:lvl2pPr>
            <a:lvl3pPr marL="457163" indent="0">
              <a:lnSpc>
                <a:spcPct val="125000"/>
              </a:lnSpc>
              <a:spcBef>
                <a:spcPts val="0"/>
              </a:spcBef>
              <a:buNone/>
              <a:defRPr sz="2667">
                <a:solidFill>
                  <a:schemeClr val="tx1"/>
                </a:solidFill>
              </a:defRPr>
            </a:lvl3pPr>
            <a:lvl4pPr marL="685746" indent="0">
              <a:lnSpc>
                <a:spcPct val="125000"/>
              </a:lnSpc>
              <a:spcBef>
                <a:spcPts val="0"/>
              </a:spcBef>
              <a:buNone/>
              <a:defRPr sz="2667">
                <a:solidFill>
                  <a:schemeClr val="tx1"/>
                </a:solidFill>
              </a:defRPr>
            </a:lvl4pPr>
            <a:lvl5pPr marL="914327" indent="0">
              <a:lnSpc>
                <a:spcPct val="125000"/>
              </a:lnSpc>
              <a:spcBef>
                <a:spcPts val="0"/>
              </a:spcBef>
              <a:buNone/>
              <a:defRPr sz="26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1" y="762000"/>
            <a:ext cx="4661647" cy="5169243"/>
          </a:xfrm>
          <a:solidFill>
            <a:srgbClr val="000000"/>
          </a:solidFill>
        </p:spPr>
        <p:txBody>
          <a:bodyPr lIns="457200" tIns="457200" rIns="457200" bIns="457200" anchor="t">
            <a:noAutofit/>
          </a:bodyPr>
          <a:lstStyle>
            <a:lvl1pPr>
              <a:defRPr sz="4000">
                <a:solidFill>
                  <a:srgbClr val="5BCBF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4C80EFF-BEA8-024F-B2F0-3337499F804C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4950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1/3 L x+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423958" y="762000"/>
            <a:ext cx="6069542" cy="516863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1" y="762000"/>
            <a:ext cx="4661647" cy="5169243"/>
          </a:xfrm>
          <a:solidFill>
            <a:srgbClr val="000000"/>
          </a:solidFill>
        </p:spPr>
        <p:txBody>
          <a:bodyPr lIns="457200" tIns="457200" rIns="457200" bIns="457200" anchor="t">
            <a:noAutofit/>
          </a:bodyPr>
          <a:lstStyle>
            <a:lvl1pPr>
              <a:defRPr sz="4000">
                <a:solidFill>
                  <a:srgbClr val="5BCBF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4C80EFF-BEA8-024F-B2F0-3337499F804C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218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721547" y="6376947"/>
            <a:ext cx="1035909" cy="365125"/>
          </a:xfrm>
        </p:spPr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4A0A1C3-6B18-984C-8C60-68260377D0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-1"/>
            <a:ext cx="12199938" cy="1143001"/>
          </a:xfrm>
          <a:noFill/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000">
                <a:solidFill>
                  <a:srgbClr val="000000"/>
                </a:solidFill>
              </a:defRPr>
            </a:lvl1pPr>
            <a:lvl2pPr marL="228582" indent="0">
              <a:buNone/>
              <a:defRPr/>
            </a:lvl2pPr>
            <a:lvl3pPr marL="457163" indent="0">
              <a:buNone/>
              <a:defRPr/>
            </a:lvl3pPr>
            <a:lvl4pPr marL="685746" indent="0">
              <a:buNone/>
              <a:defRPr/>
            </a:lvl4pPr>
            <a:lvl5pPr marL="91432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186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4A0A1C3-6B18-984C-8C60-68260377D0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0"/>
            <a:ext cx="12199938" cy="1143000"/>
          </a:xfrm>
          <a:solidFill>
            <a:schemeClr val="tx1"/>
          </a:solidFill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000">
                <a:solidFill>
                  <a:srgbClr val="FFFFFF"/>
                </a:solidFill>
              </a:defRPr>
            </a:lvl1pPr>
            <a:lvl2pPr marL="228582" indent="0">
              <a:buNone/>
              <a:defRPr/>
            </a:lvl2pPr>
            <a:lvl3pPr marL="457163" indent="0">
              <a:buNone/>
              <a:defRPr/>
            </a:lvl3pPr>
            <a:lvl4pPr marL="685746" indent="0">
              <a:buNone/>
              <a:defRPr/>
            </a:lvl4pPr>
            <a:lvl5pPr marL="91432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1187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4437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1/3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191002" y="0"/>
            <a:ext cx="8000999" cy="6858000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0"/>
            <a:ext cx="3429000" cy="5169243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07777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1/3 Blk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191002" y="0"/>
            <a:ext cx="8000999" cy="6858000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9" name="Rectangle 8"/>
          <p:cNvSpPr/>
          <p:nvPr userDrawn="1"/>
        </p:nvSpPr>
        <p:spPr bwMode="hidden">
          <a:xfrm>
            <a:off x="0" y="0"/>
            <a:ext cx="4191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500" kern="0">
              <a:solidFill>
                <a:srgbClr val="ED0677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0"/>
            <a:ext cx="3429000" cy="5169243"/>
          </a:xfrm>
        </p:spPr>
        <p:txBody>
          <a:bodyPr anchor="t">
            <a:no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005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1/3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8001000" cy="6858000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2" y="762000"/>
            <a:ext cx="3428999" cy="5169243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12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1/3 Blk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8001001" cy="6858000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9" name="Rectangle 8"/>
          <p:cNvSpPr/>
          <p:nvPr userDrawn="1"/>
        </p:nvSpPr>
        <p:spPr bwMode="hidden">
          <a:xfrm>
            <a:off x="8001000" y="0"/>
            <a:ext cx="4190998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500" kern="0">
              <a:solidFill>
                <a:srgbClr val="ED0677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2" y="762000"/>
            <a:ext cx="3428999" cy="5169243"/>
          </a:xfrm>
        </p:spPr>
        <p:txBody>
          <a:bodyPr anchor="t">
            <a:no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41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Hello Title 4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27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89750" y="650875"/>
            <a:ext cx="4510390" cy="4518772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8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Hello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89750" y="5632824"/>
            <a:ext cx="4510390" cy="580653"/>
          </a:xfrm>
        </p:spPr>
        <p:txBody>
          <a:bodyPr anchor="b">
            <a:noAutofit/>
          </a:bodyPr>
          <a:lstStyle>
            <a:lvl1pPr marL="0" indent="0" algn="l">
              <a:buNone/>
              <a:defRPr sz="1333" cap="all" baseline="0">
                <a:solidFill>
                  <a:schemeClr val="bg1"/>
                </a:solidFill>
              </a:defRPr>
            </a:lvl1pPr>
            <a:lvl2pPr marL="457163" indent="0" algn="ctr">
              <a:buNone/>
              <a:defRPr sz="2000"/>
            </a:lvl2pPr>
            <a:lvl3pPr marL="914327" indent="0" algn="ctr">
              <a:buNone/>
              <a:defRPr sz="1800"/>
            </a:lvl3pPr>
            <a:lvl4pPr marL="1371490" indent="0" algn="ctr">
              <a:buNone/>
              <a:defRPr sz="1600"/>
            </a:lvl4pPr>
            <a:lvl5pPr marL="1828654" indent="0" algn="ctr">
              <a:buNone/>
              <a:defRPr sz="1600"/>
            </a:lvl5pPr>
            <a:lvl6pPr marL="2285818" indent="0" algn="ctr">
              <a:buNone/>
              <a:defRPr sz="1600"/>
            </a:lvl6pPr>
            <a:lvl7pPr marL="2742980" indent="0" algn="ctr">
              <a:buNone/>
              <a:defRPr sz="1600"/>
            </a:lvl7pPr>
            <a:lvl8pPr marL="3200144" indent="0" algn="ctr">
              <a:buNone/>
              <a:defRPr sz="1600"/>
            </a:lvl8pPr>
            <a:lvl9pPr marL="3657308" indent="0" algn="ctr">
              <a:buNone/>
              <a:defRPr sz="1600"/>
            </a:lvl9pPr>
          </a:lstStyle>
          <a:p>
            <a:r>
              <a:rPr lang="en-US"/>
              <a:t>NAME  &gt;  DATE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566" y="5889104"/>
            <a:ext cx="1606034" cy="3243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8A06FA-2EA2-7F42-A1C7-9FB721FC5670}"/>
              </a:ext>
            </a:extLst>
          </p:cNvPr>
          <p:cNvSpPr txBox="1"/>
          <p:nvPr userDrawn="1"/>
        </p:nvSpPr>
        <p:spPr>
          <a:xfrm>
            <a:off x="1181653" y="342348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defTabSz="914327"/>
            <a:endParaRPr lang="en-US" sz="2333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5926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1/2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6095999" y="0"/>
            <a:ext cx="6096002" cy="6858000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9" y="762000"/>
            <a:ext cx="4571998" cy="5169243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9868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1/2 Blk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6095999" y="0"/>
            <a:ext cx="6096002" cy="6858000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9" name="Rectangle 8"/>
          <p:cNvSpPr/>
          <p:nvPr userDrawn="1"/>
        </p:nvSpPr>
        <p:spPr bwMode="hidden">
          <a:xfrm>
            <a:off x="-2" y="0"/>
            <a:ext cx="6096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500" kern="0">
              <a:solidFill>
                <a:srgbClr val="ED0677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9" y="762000"/>
            <a:ext cx="4571998" cy="5169243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6782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1/2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6110941" cy="6858000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0" y="762000"/>
            <a:ext cx="4557058" cy="5169243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8652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1/2 Blk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6110941" cy="6858000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9" name="Rectangle 8"/>
          <p:cNvSpPr/>
          <p:nvPr userDrawn="1"/>
        </p:nvSpPr>
        <p:spPr bwMode="hidden">
          <a:xfrm>
            <a:off x="6110941" y="0"/>
            <a:ext cx="6081058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500" kern="0">
              <a:solidFill>
                <a:srgbClr val="ED0677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0" y="762000"/>
            <a:ext cx="4557058" cy="5169243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65982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6477000" cy="5169243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8001000" y="0"/>
            <a:ext cx="4191000" cy="6858000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r>
              <a:rPr lang="en-US"/>
              <a:t>Insert picture here.</a:t>
            </a:r>
          </a:p>
        </p:txBody>
      </p:sp>
    </p:spTree>
    <p:extLst>
      <p:ext uri="{BB962C8B-B14F-4D97-AF65-F5344CB8AC3E}">
        <p14:creationId xmlns:p14="http://schemas.microsoft.com/office/powerpoint/2010/main" val="5304246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B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hidden">
          <a:xfrm>
            <a:off x="-2" y="0"/>
            <a:ext cx="8001003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500" kern="0">
              <a:solidFill>
                <a:srgbClr val="ED0677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6477000" cy="5169243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8001000" y="0"/>
            <a:ext cx="4191000" cy="6858000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r>
              <a:rPr lang="en-US"/>
              <a:t>Insert picture here.</a:t>
            </a:r>
          </a:p>
        </p:txBody>
      </p:sp>
    </p:spTree>
    <p:extLst>
      <p:ext uri="{BB962C8B-B14F-4D97-AF65-F5344CB8AC3E}">
        <p14:creationId xmlns:p14="http://schemas.microsoft.com/office/powerpoint/2010/main" val="256509327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Title Overla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040B095-7458-704A-A0D4-6355AFBAB72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Insert picture here. Send to back to reveal text.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2825AAF5-3039-5D44-B3EB-263C38B43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698" y="868326"/>
            <a:ext cx="7283303" cy="5132720"/>
          </a:xfrm>
        </p:spPr>
        <p:txBody>
          <a:bodyPr anchor="t">
            <a:noAutofit/>
          </a:bodyPr>
          <a:lstStyle>
            <a:lvl1pPr>
              <a:defRPr sz="6000" b="0" i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812035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Title Overlay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040B095-7458-704A-A0D4-6355AFBAB72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Insert picture here. Send to back to reveal text.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2825AAF5-3039-5D44-B3EB-263C38B43ABD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7090788" y="1714500"/>
            <a:ext cx="3429000" cy="3429000"/>
          </a:xfrm>
          <a:solidFill>
            <a:schemeClr val="bg1"/>
          </a:solidFill>
        </p:spPr>
        <p:txBody>
          <a:bodyPr lIns="228600" tIns="228600" rIns="228600" bIns="228600" anchor="t">
            <a:noAutofit/>
          </a:bodyPr>
          <a:lstStyle>
            <a:lvl1pPr>
              <a:defRPr sz="2333" b="0" i="0">
                <a:solidFill>
                  <a:srgbClr val="000000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66648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Sta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3433916"/>
            <a:ext cx="12192000" cy="3429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Insert picture or graphic here.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"/>
            <a:ext cx="12199792" cy="4191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27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721547" y="6376947"/>
            <a:ext cx="1035909" cy="365125"/>
          </a:xfrm>
        </p:spPr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4A0A1C3-6B18-984C-8C60-68260377D0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2000" y="-1"/>
            <a:ext cx="11437938" cy="3429001"/>
          </a:xfrm>
          <a:noFill/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4000">
                <a:solidFill>
                  <a:srgbClr val="000000"/>
                </a:solidFill>
              </a:defRPr>
            </a:lvl1pPr>
            <a:lvl2pPr marL="228582" indent="0">
              <a:buNone/>
              <a:defRPr/>
            </a:lvl2pPr>
            <a:lvl3pPr marL="457163" indent="0">
              <a:buNone/>
              <a:defRPr/>
            </a:lvl3pPr>
            <a:lvl4pPr marL="685746" indent="0">
              <a:buNone/>
              <a:defRPr/>
            </a:lvl4pPr>
            <a:lvl5pPr marL="91432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228115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Blk Stack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3429000"/>
            <a:ext cx="12192000" cy="3429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Insert picture or graphic here.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-1"/>
            <a:ext cx="12199792" cy="3429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27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721547" y="6376947"/>
            <a:ext cx="1035909" cy="365125"/>
          </a:xfrm>
        </p:spPr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4A0A1C3-6B18-984C-8C60-68260377D0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2000" y="-1"/>
            <a:ext cx="11437938" cy="3429001"/>
          </a:xfrm>
          <a:noFill/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4000">
                <a:solidFill>
                  <a:srgbClr val="FFFFFF"/>
                </a:solidFill>
              </a:defRPr>
            </a:lvl1pPr>
            <a:lvl2pPr marL="228582" indent="0">
              <a:buNone/>
              <a:defRPr/>
            </a:lvl2pPr>
            <a:lvl3pPr marL="457163" indent="0">
              <a:buNone/>
              <a:defRPr/>
            </a:lvl3pPr>
            <a:lvl4pPr marL="685746" indent="0">
              <a:buNone/>
              <a:defRPr/>
            </a:lvl4pPr>
            <a:lvl5pPr marL="91432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2481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 Title 5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437864C-132C-D44C-B023-0B2E1A3DBE3E}"/>
              </a:ext>
            </a:extLst>
          </p:cNvPr>
          <p:cNvSpPr/>
          <p:nvPr userDrawn="1"/>
        </p:nvSpPr>
        <p:spPr>
          <a:xfrm>
            <a:off x="0" y="4953000"/>
            <a:ext cx="12192000" cy="1905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27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34BC768-2129-3B45-9F16-88D9C26092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953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52500" y="5194983"/>
            <a:ext cx="10447640" cy="710517"/>
          </a:xfrm>
        </p:spPr>
        <p:txBody>
          <a:bodyPr anchor="t">
            <a:normAutofit/>
          </a:bodyPr>
          <a:lstStyle>
            <a:lvl1pPr algn="l">
              <a:defRPr sz="3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Hello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52500" y="5945237"/>
            <a:ext cx="10447640" cy="411114"/>
          </a:xfrm>
        </p:spPr>
        <p:txBody>
          <a:bodyPr>
            <a:normAutofit/>
          </a:bodyPr>
          <a:lstStyle>
            <a:lvl1pPr marL="0" indent="0" algn="l">
              <a:buNone/>
              <a:defRPr sz="1333" cap="all" baseline="0">
                <a:solidFill>
                  <a:schemeClr val="bg1"/>
                </a:solidFill>
              </a:defRPr>
            </a:lvl1pPr>
            <a:lvl2pPr marL="457163" indent="0" algn="ctr">
              <a:buNone/>
              <a:defRPr sz="2000"/>
            </a:lvl2pPr>
            <a:lvl3pPr marL="914327" indent="0" algn="ctr">
              <a:buNone/>
              <a:defRPr sz="1800"/>
            </a:lvl3pPr>
            <a:lvl4pPr marL="1371490" indent="0" algn="ctr">
              <a:buNone/>
              <a:defRPr sz="1600"/>
            </a:lvl4pPr>
            <a:lvl5pPr marL="1828654" indent="0" algn="ctr">
              <a:buNone/>
              <a:defRPr sz="1600"/>
            </a:lvl5pPr>
            <a:lvl6pPr marL="2285818" indent="0" algn="ctr">
              <a:buNone/>
              <a:defRPr sz="1600"/>
            </a:lvl6pPr>
            <a:lvl7pPr marL="2742980" indent="0" algn="ctr">
              <a:buNone/>
              <a:defRPr sz="1600"/>
            </a:lvl7pPr>
            <a:lvl8pPr marL="3200144" indent="0" algn="ctr">
              <a:buNone/>
              <a:defRPr sz="1600"/>
            </a:lvl8pPr>
            <a:lvl9pPr marL="3657308" indent="0" algn="ctr">
              <a:buNone/>
              <a:defRPr sz="1600"/>
            </a:lvl9pPr>
          </a:lstStyle>
          <a:p>
            <a:r>
              <a:rPr lang="en-US"/>
              <a:t>NAME  &gt;  DATE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7689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Stack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2286000"/>
            <a:ext cx="12192000" cy="457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Insert picture or graphic here.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"/>
            <a:ext cx="12199792" cy="4191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27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721547" y="6376947"/>
            <a:ext cx="1035909" cy="365125"/>
          </a:xfrm>
        </p:spPr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4A0A1C3-6B18-984C-8C60-68260377D0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2000" y="-1"/>
            <a:ext cx="11437938" cy="2286001"/>
          </a:xfrm>
          <a:noFill/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4000">
                <a:solidFill>
                  <a:srgbClr val="000000"/>
                </a:solidFill>
              </a:defRPr>
            </a:lvl1pPr>
            <a:lvl2pPr marL="228582" indent="0">
              <a:buNone/>
              <a:defRPr/>
            </a:lvl2pPr>
            <a:lvl3pPr marL="457163" indent="0">
              <a:buNone/>
              <a:defRPr/>
            </a:lvl3pPr>
            <a:lvl4pPr marL="685746" indent="0">
              <a:buNone/>
              <a:defRPr/>
            </a:lvl4pPr>
            <a:lvl5pPr marL="91432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654738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Blk Stack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2286000"/>
            <a:ext cx="12192000" cy="457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Insert picture or graphic here.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-1"/>
            <a:ext cx="12199792" cy="2286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27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721547" y="6376947"/>
            <a:ext cx="1035909" cy="365125"/>
          </a:xfrm>
        </p:spPr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4A0A1C3-6B18-984C-8C60-68260377D0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2000" y="-1"/>
            <a:ext cx="11437938" cy="2286001"/>
          </a:xfrm>
          <a:noFill/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4000">
                <a:solidFill>
                  <a:srgbClr val="FFFFFF"/>
                </a:solidFill>
              </a:defRPr>
            </a:lvl1pPr>
            <a:lvl2pPr marL="228582" indent="0">
              <a:buNone/>
              <a:defRPr/>
            </a:lvl2pPr>
            <a:lvl3pPr marL="457163" indent="0">
              <a:buNone/>
              <a:defRPr/>
            </a:lvl3pPr>
            <a:lvl4pPr marL="685746" indent="0">
              <a:buNone/>
              <a:defRPr/>
            </a:lvl4pPr>
            <a:lvl5pPr marL="91432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657706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Stack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-1"/>
            <a:ext cx="12192000" cy="457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Insert picture or graphic here.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"/>
            <a:ext cx="12199792" cy="41910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27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721547" y="6376947"/>
            <a:ext cx="1035909" cy="365125"/>
          </a:xfrm>
        </p:spPr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4A0A1C3-6B18-984C-8C60-68260377D0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2000" y="4572001"/>
            <a:ext cx="11437938" cy="2286001"/>
          </a:xfrm>
          <a:noFill/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4000">
                <a:solidFill>
                  <a:srgbClr val="000000"/>
                </a:solidFill>
              </a:defRPr>
            </a:lvl1pPr>
            <a:lvl2pPr marL="228582" indent="0">
              <a:buNone/>
              <a:defRPr/>
            </a:lvl2pPr>
            <a:lvl3pPr marL="457163" indent="0">
              <a:buNone/>
              <a:defRPr/>
            </a:lvl3pPr>
            <a:lvl4pPr marL="685746" indent="0">
              <a:buNone/>
              <a:defRPr/>
            </a:lvl4pPr>
            <a:lvl5pPr marL="91432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403882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Blk Stack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457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Insert picture or graphic here.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572001"/>
            <a:ext cx="12199792" cy="2286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27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713755" y="6376947"/>
            <a:ext cx="1035909" cy="365125"/>
          </a:xfrm>
        </p:spPr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4A0A1C3-6B18-984C-8C60-68260377D0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2000" y="4572001"/>
            <a:ext cx="11437938" cy="2286001"/>
          </a:xfrm>
          <a:noFill/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4000">
                <a:solidFill>
                  <a:srgbClr val="FFFFFF"/>
                </a:solidFill>
              </a:defRPr>
            </a:lvl1pPr>
            <a:lvl2pPr marL="228582" indent="0">
              <a:buNone/>
              <a:defRPr/>
            </a:lvl2pPr>
            <a:lvl3pPr marL="457163" indent="0">
              <a:buNone/>
              <a:defRPr/>
            </a:lvl3pPr>
            <a:lvl4pPr marL="685746" indent="0">
              <a:buNone/>
              <a:defRPr/>
            </a:lvl4pPr>
            <a:lvl5pPr marL="91432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78516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r>
              <a:rPr lang="en-US"/>
              <a:t>Insert picture here</a:t>
            </a:r>
          </a:p>
        </p:txBody>
      </p:sp>
    </p:spTree>
    <p:extLst>
      <p:ext uri="{BB962C8B-B14F-4D97-AF65-F5344CB8AC3E}">
        <p14:creationId xmlns:p14="http://schemas.microsoft.com/office/powerpoint/2010/main" val="36783067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Mov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/>
          <p:cNvSpPr>
            <a:spLocks noGrp="1"/>
          </p:cNvSpPr>
          <p:nvPr>
            <p:ph type="media" sz="quarter" idx="13" hasCustomPrompt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>
              <a:defRPr sz="1500" baseline="0"/>
            </a:lvl1pPr>
          </a:lstStyle>
          <a:p>
            <a:pPr marL="228582" marR="0" lvl="0" indent="-228582" algn="l" defTabSz="914327" rtl="0" eaLnBrk="1" fontAlgn="auto" latinLnBrk="0" hangingPunct="1">
              <a:lnSpc>
                <a:spcPct val="100000"/>
              </a:lnSpc>
              <a:spcBef>
                <a:spcPts val="8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movie here.</a:t>
            </a:r>
          </a:p>
        </p:txBody>
      </p:sp>
    </p:spTree>
    <p:extLst>
      <p:ext uri="{BB962C8B-B14F-4D97-AF65-F5344CB8AC3E}">
        <p14:creationId xmlns:p14="http://schemas.microsoft.com/office/powerpoint/2010/main" val="292762590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lag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27D8EAD-B35B-E444-AE76-4EF2AEC010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"/>
            <a:ext cx="5659308" cy="1890979"/>
          </a:xfrm>
        </p:spPr>
        <p:txBody>
          <a:bodyPr>
            <a:normAutofit/>
          </a:bodyPr>
          <a:lstStyle>
            <a:lvl1pPr marL="0" indent="0">
              <a:buNone/>
              <a:defRPr sz="1167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2BCBC23A-5AFA-184F-BD6A-EAAB3EBACB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61300" y="-1"/>
            <a:ext cx="6530701" cy="1890978"/>
          </a:xfrm>
        </p:spPr>
        <p:txBody>
          <a:bodyPr>
            <a:normAutofit/>
          </a:bodyPr>
          <a:lstStyle>
            <a:lvl1pPr marL="0" indent="0">
              <a:buNone/>
              <a:defRPr sz="1167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DDDFA5C9-D983-3945-B256-20E8106EA5C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890980"/>
            <a:ext cx="3677830" cy="4967021"/>
          </a:xfrm>
        </p:spPr>
        <p:txBody>
          <a:bodyPr>
            <a:normAutofit/>
          </a:bodyPr>
          <a:lstStyle>
            <a:lvl1pPr marL="0" indent="0">
              <a:buNone/>
              <a:defRPr sz="1167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56F7669-DF49-104F-A87F-724E68DB7F0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82339" y="1890980"/>
            <a:ext cx="1974453" cy="2124807"/>
          </a:xfrm>
        </p:spPr>
        <p:txBody>
          <a:bodyPr>
            <a:normAutofit/>
          </a:bodyPr>
          <a:lstStyle>
            <a:lvl1pPr marL="0" indent="0">
              <a:buNone/>
              <a:defRPr sz="1167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B0C2ECC2-F015-2747-A6C6-33BAFF78A7F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678115" y="4015787"/>
            <a:ext cx="1976160" cy="2842213"/>
          </a:xfrm>
        </p:spPr>
        <p:txBody>
          <a:bodyPr>
            <a:normAutofit/>
          </a:bodyPr>
          <a:lstStyle>
            <a:lvl1pPr marL="0" indent="0">
              <a:buNone/>
              <a:defRPr sz="1167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9E825995-7DFA-4F43-A9E4-885ABF124F4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656791" y="5226529"/>
            <a:ext cx="3855110" cy="1631473"/>
          </a:xfrm>
        </p:spPr>
        <p:txBody>
          <a:bodyPr>
            <a:normAutofit/>
          </a:bodyPr>
          <a:lstStyle>
            <a:lvl1pPr marL="0" indent="0">
              <a:buNone/>
              <a:defRPr sz="1167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531CC111-BFBE-C54F-ADBE-9BBD483CB6E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514418" y="1890980"/>
            <a:ext cx="2677583" cy="4967021"/>
          </a:xfrm>
        </p:spPr>
        <p:txBody>
          <a:bodyPr>
            <a:normAutofit/>
          </a:bodyPr>
          <a:lstStyle>
            <a:lvl1pPr marL="0" indent="0">
              <a:buNone/>
              <a:defRPr sz="1167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876E0AC-F81F-D940-857B-11E7528978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61013" y="1890979"/>
            <a:ext cx="3853403" cy="3325813"/>
          </a:xfrm>
          <a:solidFill>
            <a:srgbClr val="FFFFFF"/>
          </a:solidFill>
        </p:spPr>
        <p:txBody>
          <a:bodyPr lIns="274320" tIns="274320" rIns="274320" bIns="274320"/>
          <a:lstStyle>
            <a:lvl1pPr marL="0" indent="0">
              <a:buNone/>
              <a:defRPr/>
            </a:lvl1pPr>
            <a:lvl2pPr marL="228582" indent="0">
              <a:buNone/>
              <a:defRPr/>
            </a:lvl2pPr>
            <a:lvl3pPr marL="457163" indent="0">
              <a:buNone/>
              <a:defRPr/>
            </a:lvl3pPr>
            <a:lvl4pPr marL="685746" indent="0">
              <a:buNone/>
              <a:defRPr/>
            </a:lvl4pPr>
            <a:lvl5pPr marL="91432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773141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lag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2BCBC23A-5AFA-184F-BD6A-EAAB3EBACB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286285" y="381000"/>
            <a:ext cx="3429000" cy="1714500"/>
          </a:xfrm>
        </p:spPr>
        <p:txBody>
          <a:bodyPr>
            <a:normAutofit/>
          </a:bodyPr>
          <a:lstStyle>
            <a:lvl1pPr marL="0" indent="0">
              <a:buNone/>
              <a:defRPr sz="1167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DDDFA5C9-D983-3945-B256-20E8106EA5C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86000" y="381000"/>
            <a:ext cx="3429000" cy="1714500"/>
          </a:xfrm>
        </p:spPr>
        <p:txBody>
          <a:bodyPr>
            <a:normAutofit/>
          </a:bodyPr>
          <a:lstStyle>
            <a:lvl1pPr marL="0" indent="0">
              <a:buNone/>
              <a:defRPr sz="1167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56F7669-DF49-104F-A87F-724E68DB7F0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381000"/>
            <a:ext cx="1905000" cy="3429000"/>
          </a:xfrm>
        </p:spPr>
        <p:txBody>
          <a:bodyPr>
            <a:normAutofit/>
          </a:bodyPr>
          <a:lstStyle>
            <a:lvl1pPr marL="0" indent="0">
              <a:buNone/>
              <a:defRPr sz="1167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B0C2ECC2-F015-2747-A6C6-33BAFF78A7F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0430" y="3810000"/>
            <a:ext cx="2667570" cy="2667000"/>
          </a:xfrm>
        </p:spPr>
        <p:txBody>
          <a:bodyPr>
            <a:normAutofit/>
          </a:bodyPr>
          <a:lstStyle>
            <a:lvl1pPr marL="0" indent="0">
              <a:buNone/>
              <a:defRPr sz="1167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9E825995-7DFA-4F43-A9E4-885ABF124F4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048000" y="3810000"/>
            <a:ext cx="4572000" cy="2667000"/>
          </a:xfrm>
        </p:spPr>
        <p:txBody>
          <a:bodyPr>
            <a:normAutofit/>
          </a:bodyPr>
          <a:lstStyle>
            <a:lvl1pPr marL="0" indent="0">
              <a:buNone/>
              <a:defRPr sz="1167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531CC111-BFBE-C54F-ADBE-9BBD483CB6E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44000" y="381000"/>
            <a:ext cx="2667000" cy="3429000"/>
          </a:xfrm>
        </p:spPr>
        <p:txBody>
          <a:bodyPr>
            <a:normAutofit/>
          </a:bodyPr>
          <a:lstStyle>
            <a:lvl1pPr marL="0" indent="0">
              <a:buNone/>
              <a:defRPr sz="1167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876E0AC-F81F-D940-857B-11E7528978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15285" y="381000"/>
            <a:ext cx="3429000" cy="3429000"/>
          </a:xfrm>
          <a:solidFill>
            <a:srgbClr val="FFFFFF"/>
          </a:solidFill>
        </p:spPr>
        <p:txBody>
          <a:bodyPr lIns="274320" tIns="274320" rIns="274320" bIns="274320"/>
          <a:lstStyle>
            <a:lvl1pPr marL="0" indent="0">
              <a:buNone/>
              <a:defRPr/>
            </a:lvl1pPr>
            <a:lvl2pPr marL="228582" indent="0">
              <a:buNone/>
              <a:defRPr/>
            </a:lvl2pPr>
            <a:lvl3pPr marL="457163" indent="0">
              <a:buNone/>
              <a:defRPr/>
            </a:lvl3pPr>
            <a:lvl4pPr marL="685746" indent="0">
              <a:buNone/>
              <a:defRPr/>
            </a:lvl4pPr>
            <a:lvl5pPr marL="91432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2BCBC23A-5AFA-184F-BD6A-EAAB3EBACB7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286285" y="2095500"/>
            <a:ext cx="3429000" cy="1714500"/>
          </a:xfrm>
        </p:spPr>
        <p:txBody>
          <a:bodyPr>
            <a:normAutofit/>
          </a:bodyPr>
          <a:lstStyle>
            <a:lvl1pPr marL="0" indent="0">
              <a:buNone/>
              <a:defRPr sz="1167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9E825995-7DFA-4F43-A9E4-885ABF124F4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20002" y="3810000"/>
            <a:ext cx="4190999" cy="2667000"/>
          </a:xfrm>
        </p:spPr>
        <p:txBody>
          <a:bodyPr>
            <a:normAutofit/>
          </a:bodyPr>
          <a:lstStyle>
            <a:lvl1pPr marL="0" indent="0">
              <a:buNone/>
              <a:defRPr sz="1167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83341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ig Poi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8698" y="868326"/>
            <a:ext cx="7283303" cy="5132720"/>
          </a:xfrm>
        </p:spPr>
        <p:txBody>
          <a:bodyPr anchor="t">
            <a:no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9162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er Poi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8698" y="868326"/>
            <a:ext cx="7283303" cy="513272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633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Bullet 1/3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>
          <a:xfrm>
            <a:off x="4762500" y="762000"/>
            <a:ext cx="0" cy="541496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3238500" cy="5414963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1972" y="762000"/>
            <a:ext cx="5890559" cy="5414963"/>
          </a:xfrm>
        </p:spPr>
        <p:txBody>
          <a:bodyPr>
            <a:noAutofit/>
          </a:bodyPr>
          <a:lstStyle>
            <a:lvl1pPr>
              <a:lnSpc>
                <a:spcPct val="125000"/>
              </a:lnSpc>
              <a:defRPr sz="2667"/>
            </a:lvl1pPr>
            <a:lvl2pPr>
              <a:lnSpc>
                <a:spcPct val="125000"/>
              </a:lnSpc>
              <a:defRPr sz="2667"/>
            </a:lvl2pPr>
            <a:lvl3pPr>
              <a:lnSpc>
                <a:spcPct val="125000"/>
              </a:lnSpc>
              <a:defRPr sz="2667"/>
            </a:lvl3pPr>
            <a:lvl4pPr>
              <a:lnSpc>
                <a:spcPct val="125000"/>
              </a:lnSpc>
              <a:defRPr sz="2667"/>
            </a:lvl4pPr>
            <a:lvl5pPr>
              <a:lnSpc>
                <a:spcPct val="125000"/>
              </a:lnSpc>
              <a:defRPr sz="26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72405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ig Point Bl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8698" y="868326"/>
            <a:ext cx="7283303" cy="5132720"/>
          </a:xfrm>
        </p:spPr>
        <p:txBody>
          <a:bodyPr anchor="t">
            <a:noAutofit/>
          </a:bodyPr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3318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er Point Bl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8698" y="868326"/>
            <a:ext cx="7283303" cy="5132720"/>
          </a:xfrm>
        </p:spPr>
        <p:txBody>
          <a:bodyPr anchor="t">
            <a:noAutofit/>
          </a:bodyPr>
          <a:lstStyle>
            <a:lvl1pPr>
              <a:defRPr sz="4000" b="0" i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7313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 M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hidden">
          <a:xfrm>
            <a:off x="0" y="0"/>
            <a:ext cx="12192000" cy="3146778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500" kern="0">
              <a:solidFill>
                <a:srgbClr val="ED0677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074335"/>
            <a:ext cx="4572000" cy="818444"/>
          </a:xfrm>
        </p:spPr>
        <p:txBody>
          <a:bodyPr anchor="t">
            <a:noAutofit/>
          </a:bodyPr>
          <a:lstStyle>
            <a:lvl1pPr algn="ctr">
              <a:defRPr sz="2333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500771"/>
            <a:ext cx="4572000" cy="2890351"/>
          </a:xfrm>
        </p:spPr>
        <p:txBody>
          <a:bodyPr>
            <a:noAutofit/>
          </a:bodyPr>
          <a:lstStyle>
            <a:lvl1pPr>
              <a:lnSpc>
                <a:spcPct val="125000"/>
              </a:lnSpc>
              <a:defRPr sz="1500"/>
            </a:lvl1pPr>
            <a:lvl2pPr>
              <a:lnSpc>
                <a:spcPct val="125000"/>
              </a:lnSpc>
              <a:defRPr sz="1500"/>
            </a:lvl2pPr>
            <a:lvl3pPr>
              <a:lnSpc>
                <a:spcPct val="125000"/>
              </a:lnSpc>
              <a:defRPr sz="1500"/>
            </a:lvl3pPr>
            <a:lvl4pPr>
              <a:lnSpc>
                <a:spcPct val="125000"/>
              </a:lnSpc>
              <a:defRPr sz="1500"/>
            </a:lvl4pPr>
            <a:lvl5pPr>
              <a:lnSpc>
                <a:spcPct val="125000"/>
              </a:lnSpc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6878595" y="3500771"/>
            <a:ext cx="4572000" cy="2890351"/>
          </a:xfrm>
        </p:spPr>
        <p:txBody>
          <a:bodyPr>
            <a:noAutofit/>
          </a:bodyPr>
          <a:lstStyle>
            <a:lvl1pPr>
              <a:lnSpc>
                <a:spcPct val="125000"/>
              </a:lnSpc>
              <a:defRPr sz="1500"/>
            </a:lvl1pPr>
            <a:lvl2pPr>
              <a:lnSpc>
                <a:spcPct val="125000"/>
              </a:lnSpc>
              <a:defRPr sz="1500"/>
            </a:lvl2pPr>
            <a:lvl3pPr>
              <a:lnSpc>
                <a:spcPct val="125000"/>
              </a:lnSpc>
              <a:defRPr sz="1500"/>
            </a:lvl3pPr>
            <a:lvl4pPr>
              <a:lnSpc>
                <a:spcPct val="125000"/>
              </a:lnSpc>
              <a:defRPr sz="1500"/>
            </a:lvl4pPr>
            <a:lvl5pPr>
              <a:lnSpc>
                <a:spcPct val="125000"/>
              </a:lnSpc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6878595" y="2074333"/>
            <a:ext cx="4572000" cy="818445"/>
          </a:xfrm>
        </p:spPr>
        <p:txBody>
          <a:bodyPr anchor="t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7" hasCustomPrompt="1"/>
          </p:nvPr>
        </p:nvSpPr>
        <p:spPr>
          <a:xfrm>
            <a:off x="2628900" y="1029670"/>
            <a:ext cx="838200" cy="838200"/>
          </a:xfrm>
        </p:spPr>
        <p:txBody>
          <a:bodyPr>
            <a:noAutofit/>
          </a:bodyPr>
          <a:lstStyle>
            <a:lvl1pPr marL="0" indent="0">
              <a:buNone/>
              <a:defRPr sz="1167"/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2162528" y="183005"/>
            <a:ext cx="1770945" cy="606337"/>
          </a:xfrm>
        </p:spPr>
        <p:txBody>
          <a:bodyPr anchor="b">
            <a:noAutofit/>
          </a:bodyPr>
          <a:lstStyle>
            <a:lvl1pPr marL="0" indent="0" algn="ctr">
              <a:buNone/>
              <a:defRPr sz="1167" b="1" i="0" cap="all" baseline="0">
                <a:solidFill>
                  <a:schemeClr val="bg1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7" name="Picture Placeholder 14"/>
          <p:cNvSpPr>
            <a:spLocks noGrp="1"/>
          </p:cNvSpPr>
          <p:nvPr>
            <p:ph type="pic" sz="quarter" idx="19" hasCustomPrompt="1"/>
          </p:nvPr>
        </p:nvSpPr>
        <p:spPr>
          <a:xfrm>
            <a:off x="8745495" y="1029670"/>
            <a:ext cx="838200" cy="838200"/>
          </a:xfrm>
        </p:spPr>
        <p:txBody>
          <a:bodyPr>
            <a:noAutofit/>
          </a:bodyPr>
          <a:lstStyle>
            <a:lvl1pPr marL="0" indent="0">
              <a:buNone/>
              <a:defRPr sz="1167"/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8279123" y="183005"/>
            <a:ext cx="1770945" cy="606337"/>
          </a:xfrm>
        </p:spPr>
        <p:txBody>
          <a:bodyPr anchor="b">
            <a:noAutofit/>
          </a:bodyPr>
          <a:lstStyle>
            <a:lvl1pPr marL="0" indent="0" algn="ctr">
              <a:buNone/>
              <a:defRPr sz="1167" b="1" i="0" cap="all" baseline="0">
                <a:solidFill>
                  <a:schemeClr val="bg1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pPr lvl="0"/>
            <a:endParaRPr lang="en-US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07504" y="3500771"/>
            <a:ext cx="0" cy="28903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1408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 M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hidden">
          <a:xfrm>
            <a:off x="0" y="0"/>
            <a:ext cx="12192000" cy="3146778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500" kern="0">
              <a:solidFill>
                <a:srgbClr val="ED0677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1446" y="2074335"/>
            <a:ext cx="2813754" cy="818444"/>
          </a:xfrm>
        </p:spPr>
        <p:txBody>
          <a:bodyPr anchor="t">
            <a:noAutofit/>
          </a:bodyPr>
          <a:lstStyle>
            <a:lvl1pPr algn="ctr">
              <a:defRPr sz="2333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446" y="3500771"/>
            <a:ext cx="2813754" cy="2890351"/>
          </a:xfrm>
        </p:spPr>
        <p:txBody>
          <a:bodyPr>
            <a:noAutofit/>
          </a:bodyPr>
          <a:lstStyle>
            <a:lvl1pPr>
              <a:lnSpc>
                <a:spcPct val="125000"/>
              </a:lnSpc>
              <a:defRPr sz="1500"/>
            </a:lvl1pPr>
            <a:lvl2pPr>
              <a:lnSpc>
                <a:spcPct val="125000"/>
              </a:lnSpc>
              <a:defRPr sz="1500"/>
            </a:lvl2pPr>
            <a:lvl3pPr>
              <a:lnSpc>
                <a:spcPct val="125000"/>
              </a:lnSpc>
              <a:defRPr sz="1500"/>
            </a:lvl3pPr>
            <a:lvl4pPr>
              <a:lnSpc>
                <a:spcPct val="125000"/>
              </a:lnSpc>
              <a:defRPr sz="1500"/>
            </a:lvl4pPr>
            <a:lvl5pPr>
              <a:lnSpc>
                <a:spcPct val="125000"/>
              </a:lnSpc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4684891" y="3500771"/>
            <a:ext cx="2813754" cy="2890351"/>
          </a:xfrm>
        </p:spPr>
        <p:txBody>
          <a:bodyPr>
            <a:noAutofit/>
          </a:bodyPr>
          <a:lstStyle>
            <a:lvl1pPr>
              <a:lnSpc>
                <a:spcPct val="125000"/>
              </a:lnSpc>
              <a:defRPr sz="1500"/>
            </a:lvl1pPr>
            <a:lvl2pPr>
              <a:lnSpc>
                <a:spcPct val="125000"/>
              </a:lnSpc>
              <a:defRPr sz="1500"/>
            </a:lvl2pPr>
            <a:lvl3pPr>
              <a:lnSpc>
                <a:spcPct val="125000"/>
              </a:lnSpc>
              <a:defRPr sz="1500"/>
            </a:lvl3pPr>
            <a:lvl4pPr>
              <a:lnSpc>
                <a:spcPct val="125000"/>
              </a:lnSpc>
              <a:defRPr sz="1500"/>
            </a:lvl4pPr>
            <a:lvl5pPr>
              <a:lnSpc>
                <a:spcPct val="125000"/>
              </a:lnSpc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8687225" y="3500771"/>
            <a:ext cx="2813754" cy="2890351"/>
          </a:xfrm>
        </p:spPr>
        <p:txBody>
          <a:bodyPr>
            <a:noAutofit/>
          </a:bodyPr>
          <a:lstStyle>
            <a:lvl1pPr>
              <a:lnSpc>
                <a:spcPct val="125000"/>
              </a:lnSpc>
              <a:defRPr sz="1500"/>
            </a:lvl1pPr>
            <a:lvl2pPr>
              <a:lnSpc>
                <a:spcPct val="125000"/>
              </a:lnSpc>
              <a:defRPr sz="1500"/>
            </a:lvl2pPr>
            <a:lvl3pPr>
              <a:lnSpc>
                <a:spcPct val="125000"/>
              </a:lnSpc>
              <a:defRPr sz="1500"/>
            </a:lvl3pPr>
            <a:lvl4pPr>
              <a:lnSpc>
                <a:spcPct val="125000"/>
              </a:lnSpc>
              <a:defRPr sz="1500"/>
            </a:lvl4pPr>
            <a:lvl5pPr>
              <a:lnSpc>
                <a:spcPct val="125000"/>
              </a:lnSpc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84891" y="2074333"/>
            <a:ext cx="2813754" cy="818445"/>
          </a:xfrm>
        </p:spPr>
        <p:txBody>
          <a:bodyPr anchor="t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687225" y="2074333"/>
            <a:ext cx="2813754" cy="818445"/>
          </a:xfrm>
        </p:spPr>
        <p:txBody>
          <a:bodyPr anchor="t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7" hasCustomPrompt="1"/>
          </p:nvPr>
        </p:nvSpPr>
        <p:spPr>
          <a:xfrm>
            <a:off x="1679223" y="1029670"/>
            <a:ext cx="838200" cy="838200"/>
          </a:xfrm>
        </p:spPr>
        <p:txBody>
          <a:bodyPr>
            <a:noAutofit/>
          </a:bodyPr>
          <a:lstStyle>
            <a:lvl1pPr marL="0" indent="0">
              <a:buNone/>
              <a:defRPr sz="1167"/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1212851" y="183005"/>
            <a:ext cx="1770945" cy="606337"/>
          </a:xfrm>
        </p:spPr>
        <p:txBody>
          <a:bodyPr anchor="b">
            <a:noAutofit/>
          </a:bodyPr>
          <a:lstStyle>
            <a:lvl1pPr marL="0" indent="0" algn="ctr">
              <a:buNone/>
              <a:defRPr sz="1167" b="1" i="0" cap="all" baseline="0">
                <a:solidFill>
                  <a:schemeClr val="bg1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7" name="Picture Placeholder 14"/>
          <p:cNvSpPr>
            <a:spLocks noGrp="1"/>
          </p:cNvSpPr>
          <p:nvPr>
            <p:ph type="pic" sz="quarter" idx="19" hasCustomPrompt="1"/>
          </p:nvPr>
        </p:nvSpPr>
        <p:spPr>
          <a:xfrm>
            <a:off x="5672667" y="1029670"/>
            <a:ext cx="838200" cy="838200"/>
          </a:xfrm>
        </p:spPr>
        <p:txBody>
          <a:bodyPr>
            <a:noAutofit/>
          </a:bodyPr>
          <a:lstStyle>
            <a:lvl1pPr marL="0" indent="0">
              <a:buNone/>
              <a:defRPr sz="1167"/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5206294" y="183005"/>
            <a:ext cx="1770945" cy="606337"/>
          </a:xfrm>
        </p:spPr>
        <p:txBody>
          <a:bodyPr anchor="b">
            <a:noAutofit/>
          </a:bodyPr>
          <a:lstStyle>
            <a:lvl1pPr marL="0" indent="0" algn="ctr">
              <a:buNone/>
              <a:defRPr sz="1167" b="1" i="0" cap="all" baseline="0">
                <a:solidFill>
                  <a:schemeClr val="bg1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9" name="Picture Placeholder 14"/>
          <p:cNvSpPr>
            <a:spLocks noGrp="1"/>
          </p:cNvSpPr>
          <p:nvPr>
            <p:ph type="pic" sz="quarter" idx="21" hasCustomPrompt="1"/>
          </p:nvPr>
        </p:nvSpPr>
        <p:spPr>
          <a:xfrm>
            <a:off x="9675000" y="1029670"/>
            <a:ext cx="838200" cy="838200"/>
          </a:xfrm>
        </p:spPr>
        <p:txBody>
          <a:bodyPr>
            <a:noAutofit/>
          </a:bodyPr>
          <a:lstStyle>
            <a:lvl1pPr marL="0" indent="0">
              <a:buNone/>
              <a:defRPr sz="1167"/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2"/>
          </p:nvPr>
        </p:nvSpPr>
        <p:spPr>
          <a:xfrm>
            <a:off x="9208628" y="183005"/>
            <a:ext cx="1770945" cy="606337"/>
          </a:xfrm>
        </p:spPr>
        <p:txBody>
          <a:bodyPr anchor="b">
            <a:noAutofit/>
          </a:bodyPr>
          <a:lstStyle>
            <a:lvl1pPr marL="0" indent="0" algn="ctr">
              <a:buNone/>
              <a:defRPr sz="1167" b="1" i="0" cap="all" baseline="0">
                <a:solidFill>
                  <a:schemeClr val="bg1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pPr lvl="0"/>
            <a:endParaRPr lang="en-US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4095042" y="3500771"/>
            <a:ext cx="0" cy="28903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8088487" y="3500771"/>
            <a:ext cx="0" cy="28903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62922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 M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hidden">
          <a:xfrm>
            <a:off x="0" y="0"/>
            <a:ext cx="12192000" cy="3146778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500" kern="0">
              <a:solidFill>
                <a:srgbClr val="ED0677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6342" y="2074335"/>
            <a:ext cx="2476500" cy="818444"/>
          </a:xfrm>
        </p:spPr>
        <p:txBody>
          <a:bodyPr anchor="t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342" y="3500771"/>
            <a:ext cx="2476500" cy="2890351"/>
          </a:xfrm>
        </p:spPr>
        <p:txBody>
          <a:bodyPr>
            <a:noAutofit/>
          </a:bodyPr>
          <a:lstStyle>
            <a:lvl1pPr>
              <a:lnSpc>
                <a:spcPct val="125000"/>
              </a:lnSpc>
              <a:defRPr sz="1500"/>
            </a:lvl1pPr>
            <a:lvl2pPr>
              <a:lnSpc>
                <a:spcPct val="125000"/>
              </a:lnSpc>
              <a:defRPr sz="1500"/>
            </a:lvl2pPr>
            <a:lvl3pPr>
              <a:lnSpc>
                <a:spcPct val="125000"/>
              </a:lnSpc>
              <a:defRPr sz="1500"/>
            </a:lvl3pPr>
            <a:lvl4pPr>
              <a:lnSpc>
                <a:spcPct val="125000"/>
              </a:lnSpc>
              <a:defRPr sz="1500"/>
            </a:lvl4pPr>
            <a:lvl5pPr>
              <a:lnSpc>
                <a:spcPct val="125000"/>
              </a:lnSpc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3350720" y="3500771"/>
            <a:ext cx="2476500" cy="2890351"/>
          </a:xfrm>
        </p:spPr>
        <p:txBody>
          <a:bodyPr>
            <a:noAutofit/>
          </a:bodyPr>
          <a:lstStyle>
            <a:lvl1pPr>
              <a:lnSpc>
                <a:spcPct val="125000"/>
              </a:lnSpc>
              <a:defRPr sz="1500"/>
            </a:lvl1pPr>
            <a:lvl2pPr>
              <a:lnSpc>
                <a:spcPct val="125000"/>
              </a:lnSpc>
              <a:defRPr sz="1500"/>
            </a:lvl2pPr>
            <a:lvl3pPr>
              <a:lnSpc>
                <a:spcPct val="125000"/>
              </a:lnSpc>
              <a:defRPr sz="1500"/>
            </a:lvl3pPr>
            <a:lvl4pPr>
              <a:lnSpc>
                <a:spcPct val="125000"/>
              </a:lnSpc>
              <a:defRPr sz="1500"/>
            </a:lvl4pPr>
            <a:lvl5pPr>
              <a:lnSpc>
                <a:spcPct val="125000"/>
              </a:lnSpc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3350720" y="2074333"/>
            <a:ext cx="2476500" cy="818445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6354187" y="2074333"/>
            <a:ext cx="2476500" cy="818445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7" hasCustomPrompt="1"/>
          </p:nvPr>
        </p:nvSpPr>
        <p:spPr>
          <a:xfrm>
            <a:off x="1155492" y="1029670"/>
            <a:ext cx="838200" cy="838200"/>
          </a:xfrm>
        </p:spPr>
        <p:txBody>
          <a:bodyPr>
            <a:noAutofit/>
          </a:bodyPr>
          <a:lstStyle>
            <a:lvl1pPr marL="0" indent="0">
              <a:buNone/>
              <a:defRPr sz="1167"/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9119" y="183005"/>
            <a:ext cx="1770945" cy="606337"/>
          </a:xfrm>
        </p:spPr>
        <p:txBody>
          <a:bodyPr anchor="b">
            <a:noAutofit/>
          </a:bodyPr>
          <a:lstStyle>
            <a:lvl1pPr marL="0" indent="0" algn="ctr">
              <a:buNone/>
              <a:defRPr sz="1167" b="1" i="0" cap="all" baseline="0">
                <a:solidFill>
                  <a:schemeClr val="bg1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7" name="Picture Placeholder 14"/>
          <p:cNvSpPr>
            <a:spLocks noGrp="1"/>
          </p:cNvSpPr>
          <p:nvPr>
            <p:ph type="pic" sz="quarter" idx="19" hasCustomPrompt="1"/>
          </p:nvPr>
        </p:nvSpPr>
        <p:spPr>
          <a:xfrm>
            <a:off x="4169870" y="1029670"/>
            <a:ext cx="838200" cy="838200"/>
          </a:xfrm>
        </p:spPr>
        <p:txBody>
          <a:bodyPr>
            <a:noAutofit/>
          </a:bodyPr>
          <a:lstStyle>
            <a:lvl1pPr marL="0" indent="0">
              <a:buNone/>
              <a:defRPr sz="1167"/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3703498" y="183005"/>
            <a:ext cx="1770945" cy="606337"/>
          </a:xfrm>
        </p:spPr>
        <p:txBody>
          <a:bodyPr anchor="b">
            <a:noAutofit/>
          </a:bodyPr>
          <a:lstStyle>
            <a:lvl1pPr marL="0" indent="0" algn="ctr">
              <a:buNone/>
              <a:defRPr sz="1167" b="1" i="0" cap="all" baseline="0">
                <a:solidFill>
                  <a:schemeClr val="bg1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pPr lvl="0"/>
            <a:endParaRPr lang="en-US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081583" y="3500771"/>
            <a:ext cx="0" cy="28903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6095563" y="3500771"/>
            <a:ext cx="0" cy="28903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>
            <a:spLocks noGrp="1"/>
          </p:cNvSpPr>
          <p:nvPr>
            <p:ph idx="21"/>
          </p:nvPr>
        </p:nvSpPr>
        <p:spPr>
          <a:xfrm>
            <a:off x="6354187" y="3500771"/>
            <a:ext cx="2476500" cy="2890351"/>
          </a:xfrm>
        </p:spPr>
        <p:txBody>
          <a:bodyPr>
            <a:noAutofit/>
          </a:bodyPr>
          <a:lstStyle>
            <a:lvl1pPr>
              <a:lnSpc>
                <a:spcPct val="125000"/>
              </a:lnSpc>
              <a:defRPr sz="1500"/>
            </a:lvl1pPr>
            <a:lvl2pPr>
              <a:lnSpc>
                <a:spcPct val="125000"/>
              </a:lnSpc>
              <a:defRPr sz="1500"/>
            </a:lvl2pPr>
            <a:lvl3pPr>
              <a:lnSpc>
                <a:spcPct val="125000"/>
              </a:lnSpc>
              <a:defRPr sz="1500"/>
            </a:lvl3pPr>
            <a:lvl4pPr>
              <a:lnSpc>
                <a:spcPct val="125000"/>
              </a:lnSpc>
              <a:defRPr sz="1500"/>
            </a:lvl4pPr>
            <a:lvl5pPr>
              <a:lnSpc>
                <a:spcPct val="125000"/>
              </a:lnSpc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2"/>
          </p:nvPr>
        </p:nvSpPr>
        <p:spPr>
          <a:xfrm>
            <a:off x="9368566" y="3500771"/>
            <a:ext cx="2476500" cy="2890351"/>
          </a:xfrm>
        </p:spPr>
        <p:txBody>
          <a:bodyPr>
            <a:noAutofit/>
          </a:bodyPr>
          <a:lstStyle>
            <a:lvl1pPr>
              <a:lnSpc>
                <a:spcPct val="125000"/>
              </a:lnSpc>
              <a:defRPr sz="1500"/>
            </a:lvl1pPr>
            <a:lvl2pPr>
              <a:lnSpc>
                <a:spcPct val="125000"/>
              </a:lnSpc>
              <a:defRPr sz="1500"/>
            </a:lvl2pPr>
            <a:lvl3pPr>
              <a:lnSpc>
                <a:spcPct val="125000"/>
              </a:lnSpc>
              <a:defRPr sz="1500"/>
            </a:lvl3pPr>
            <a:lvl4pPr>
              <a:lnSpc>
                <a:spcPct val="125000"/>
              </a:lnSpc>
              <a:defRPr sz="1500"/>
            </a:lvl4pPr>
            <a:lvl5pPr>
              <a:lnSpc>
                <a:spcPct val="125000"/>
              </a:lnSpc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3"/>
          </p:nvPr>
        </p:nvSpPr>
        <p:spPr>
          <a:xfrm>
            <a:off x="9368566" y="2074333"/>
            <a:ext cx="2476500" cy="818445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14"/>
          <p:cNvSpPr>
            <a:spLocks noGrp="1"/>
          </p:cNvSpPr>
          <p:nvPr>
            <p:ph type="pic" sz="quarter" idx="24" hasCustomPrompt="1"/>
          </p:nvPr>
        </p:nvSpPr>
        <p:spPr>
          <a:xfrm>
            <a:off x="7173337" y="1029670"/>
            <a:ext cx="838200" cy="838200"/>
          </a:xfrm>
        </p:spPr>
        <p:txBody>
          <a:bodyPr>
            <a:noAutofit/>
          </a:bodyPr>
          <a:lstStyle>
            <a:lvl1pPr marL="0" indent="0">
              <a:buNone/>
              <a:defRPr sz="1167"/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5"/>
          </p:nvPr>
        </p:nvSpPr>
        <p:spPr>
          <a:xfrm>
            <a:off x="6706966" y="183005"/>
            <a:ext cx="1770945" cy="606337"/>
          </a:xfrm>
        </p:spPr>
        <p:txBody>
          <a:bodyPr anchor="b">
            <a:noAutofit/>
          </a:bodyPr>
          <a:lstStyle>
            <a:lvl1pPr marL="0" indent="0" algn="ctr">
              <a:buNone/>
              <a:defRPr sz="1167" b="1" i="0" cap="all" baseline="0">
                <a:solidFill>
                  <a:schemeClr val="bg1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9" name="Picture Placeholder 14"/>
          <p:cNvSpPr>
            <a:spLocks noGrp="1"/>
          </p:cNvSpPr>
          <p:nvPr>
            <p:ph type="pic" sz="quarter" idx="26" hasCustomPrompt="1"/>
          </p:nvPr>
        </p:nvSpPr>
        <p:spPr>
          <a:xfrm>
            <a:off x="10187716" y="1029670"/>
            <a:ext cx="838200" cy="838200"/>
          </a:xfrm>
        </p:spPr>
        <p:txBody>
          <a:bodyPr>
            <a:noAutofit/>
          </a:bodyPr>
          <a:lstStyle>
            <a:lvl1pPr marL="0" indent="0">
              <a:buNone/>
              <a:defRPr sz="1167"/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27"/>
          </p:nvPr>
        </p:nvSpPr>
        <p:spPr>
          <a:xfrm>
            <a:off x="9721343" y="183005"/>
            <a:ext cx="1770945" cy="606337"/>
          </a:xfrm>
        </p:spPr>
        <p:txBody>
          <a:bodyPr anchor="b">
            <a:noAutofit/>
          </a:bodyPr>
          <a:lstStyle>
            <a:lvl1pPr marL="0" indent="0" algn="ctr">
              <a:buNone/>
              <a:defRPr sz="1167" b="1" i="0" cap="all" baseline="0">
                <a:solidFill>
                  <a:schemeClr val="bg1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pPr lvl="0"/>
            <a:endParaRPr lang="en-US"/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9099428" y="3500771"/>
            <a:ext cx="0" cy="28903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03986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 B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2883"/>
            <a:ext cx="12192000" cy="316270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hidden">
          <a:xfrm>
            <a:off x="0" y="-104382"/>
            <a:ext cx="12192000" cy="3254203"/>
          </a:xfrm>
          <a:prstGeom prst="rect">
            <a:avLst/>
          </a:prstGeom>
          <a:gradFill>
            <a:gsLst>
              <a:gs pos="14000">
                <a:schemeClr val="accent4"/>
              </a:gs>
              <a:gs pos="100000">
                <a:schemeClr val="accent6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500" kern="0">
              <a:solidFill>
                <a:srgbClr val="ED0677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074335"/>
            <a:ext cx="4572000" cy="818444"/>
          </a:xfrm>
        </p:spPr>
        <p:txBody>
          <a:bodyPr anchor="t">
            <a:noAutofit/>
          </a:bodyPr>
          <a:lstStyle>
            <a:lvl1pPr algn="ctr">
              <a:defRPr sz="2333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500771"/>
            <a:ext cx="4572000" cy="2890351"/>
          </a:xfrm>
        </p:spPr>
        <p:txBody>
          <a:bodyPr>
            <a:noAutofit/>
          </a:bodyPr>
          <a:lstStyle>
            <a:lvl1pPr>
              <a:lnSpc>
                <a:spcPct val="125000"/>
              </a:lnSpc>
              <a:defRPr sz="1500"/>
            </a:lvl1pPr>
            <a:lvl2pPr>
              <a:lnSpc>
                <a:spcPct val="125000"/>
              </a:lnSpc>
              <a:defRPr sz="1500"/>
            </a:lvl2pPr>
            <a:lvl3pPr>
              <a:lnSpc>
                <a:spcPct val="125000"/>
              </a:lnSpc>
              <a:defRPr sz="1500"/>
            </a:lvl3pPr>
            <a:lvl4pPr>
              <a:lnSpc>
                <a:spcPct val="125000"/>
              </a:lnSpc>
              <a:defRPr sz="1500"/>
            </a:lvl4pPr>
            <a:lvl5pPr>
              <a:lnSpc>
                <a:spcPct val="125000"/>
              </a:lnSpc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6878595" y="3500771"/>
            <a:ext cx="4572000" cy="2890351"/>
          </a:xfrm>
        </p:spPr>
        <p:txBody>
          <a:bodyPr>
            <a:noAutofit/>
          </a:bodyPr>
          <a:lstStyle>
            <a:lvl1pPr>
              <a:lnSpc>
                <a:spcPct val="125000"/>
              </a:lnSpc>
              <a:defRPr sz="1500"/>
            </a:lvl1pPr>
            <a:lvl2pPr>
              <a:lnSpc>
                <a:spcPct val="125000"/>
              </a:lnSpc>
              <a:defRPr sz="1500"/>
            </a:lvl2pPr>
            <a:lvl3pPr>
              <a:lnSpc>
                <a:spcPct val="125000"/>
              </a:lnSpc>
              <a:defRPr sz="1500"/>
            </a:lvl3pPr>
            <a:lvl4pPr>
              <a:lnSpc>
                <a:spcPct val="125000"/>
              </a:lnSpc>
              <a:defRPr sz="1500"/>
            </a:lvl4pPr>
            <a:lvl5pPr>
              <a:lnSpc>
                <a:spcPct val="125000"/>
              </a:lnSpc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6878595" y="2074333"/>
            <a:ext cx="4572000" cy="818445"/>
          </a:xfrm>
        </p:spPr>
        <p:txBody>
          <a:bodyPr anchor="t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7" hasCustomPrompt="1"/>
          </p:nvPr>
        </p:nvSpPr>
        <p:spPr>
          <a:xfrm>
            <a:off x="2628900" y="1029670"/>
            <a:ext cx="838200" cy="838200"/>
          </a:xfrm>
        </p:spPr>
        <p:txBody>
          <a:bodyPr>
            <a:noAutofit/>
          </a:bodyPr>
          <a:lstStyle>
            <a:lvl1pPr marL="0" indent="0">
              <a:buNone/>
              <a:defRPr sz="1167"/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2162528" y="183005"/>
            <a:ext cx="1770945" cy="606337"/>
          </a:xfrm>
        </p:spPr>
        <p:txBody>
          <a:bodyPr anchor="b">
            <a:noAutofit/>
          </a:bodyPr>
          <a:lstStyle>
            <a:lvl1pPr marL="0" indent="0" algn="ctr">
              <a:buNone/>
              <a:defRPr sz="1167" b="1" i="0" cap="all" baseline="0">
                <a:solidFill>
                  <a:schemeClr val="bg1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7" name="Picture Placeholder 14"/>
          <p:cNvSpPr>
            <a:spLocks noGrp="1"/>
          </p:cNvSpPr>
          <p:nvPr>
            <p:ph type="pic" sz="quarter" idx="19" hasCustomPrompt="1"/>
          </p:nvPr>
        </p:nvSpPr>
        <p:spPr>
          <a:xfrm>
            <a:off x="8745495" y="1029670"/>
            <a:ext cx="838200" cy="838200"/>
          </a:xfrm>
        </p:spPr>
        <p:txBody>
          <a:bodyPr>
            <a:noAutofit/>
          </a:bodyPr>
          <a:lstStyle>
            <a:lvl1pPr marL="0" indent="0">
              <a:buNone/>
              <a:defRPr sz="1167"/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8279123" y="183005"/>
            <a:ext cx="1770945" cy="606337"/>
          </a:xfrm>
        </p:spPr>
        <p:txBody>
          <a:bodyPr anchor="b">
            <a:noAutofit/>
          </a:bodyPr>
          <a:lstStyle>
            <a:lvl1pPr marL="0" indent="0" algn="ctr">
              <a:buNone/>
              <a:defRPr sz="1167" b="1" i="0" cap="all" baseline="0">
                <a:solidFill>
                  <a:schemeClr val="bg1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pPr lvl="0"/>
            <a:endParaRPr lang="en-US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6107504" y="3500771"/>
            <a:ext cx="0" cy="28903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67742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 B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hidden">
          <a:xfrm>
            <a:off x="0" y="0"/>
            <a:ext cx="12192000" cy="3146778"/>
          </a:xfrm>
          <a:prstGeom prst="rect">
            <a:avLst/>
          </a:prstGeom>
          <a:gradFill>
            <a:gsLst>
              <a:gs pos="8000">
                <a:schemeClr val="accent4"/>
              </a:gs>
              <a:gs pos="100000">
                <a:schemeClr val="accent5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500" kern="0">
              <a:solidFill>
                <a:srgbClr val="ED0677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1446" y="2074335"/>
            <a:ext cx="2813754" cy="818444"/>
          </a:xfrm>
        </p:spPr>
        <p:txBody>
          <a:bodyPr anchor="t">
            <a:noAutofit/>
          </a:bodyPr>
          <a:lstStyle>
            <a:lvl1pPr algn="ctr">
              <a:defRPr sz="2333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446" y="3500771"/>
            <a:ext cx="2813754" cy="2890351"/>
          </a:xfrm>
        </p:spPr>
        <p:txBody>
          <a:bodyPr>
            <a:noAutofit/>
          </a:bodyPr>
          <a:lstStyle>
            <a:lvl1pPr>
              <a:lnSpc>
                <a:spcPct val="125000"/>
              </a:lnSpc>
              <a:defRPr sz="1500"/>
            </a:lvl1pPr>
            <a:lvl2pPr>
              <a:lnSpc>
                <a:spcPct val="125000"/>
              </a:lnSpc>
              <a:defRPr sz="1500"/>
            </a:lvl2pPr>
            <a:lvl3pPr>
              <a:lnSpc>
                <a:spcPct val="125000"/>
              </a:lnSpc>
              <a:defRPr sz="1500"/>
            </a:lvl3pPr>
            <a:lvl4pPr>
              <a:lnSpc>
                <a:spcPct val="125000"/>
              </a:lnSpc>
              <a:defRPr sz="1500"/>
            </a:lvl4pPr>
            <a:lvl5pPr>
              <a:lnSpc>
                <a:spcPct val="125000"/>
              </a:lnSpc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4684891" y="3500771"/>
            <a:ext cx="2813754" cy="2890351"/>
          </a:xfrm>
        </p:spPr>
        <p:txBody>
          <a:bodyPr>
            <a:noAutofit/>
          </a:bodyPr>
          <a:lstStyle>
            <a:lvl1pPr>
              <a:lnSpc>
                <a:spcPct val="125000"/>
              </a:lnSpc>
              <a:defRPr sz="1500"/>
            </a:lvl1pPr>
            <a:lvl2pPr>
              <a:lnSpc>
                <a:spcPct val="125000"/>
              </a:lnSpc>
              <a:defRPr sz="1500"/>
            </a:lvl2pPr>
            <a:lvl3pPr>
              <a:lnSpc>
                <a:spcPct val="125000"/>
              </a:lnSpc>
              <a:defRPr sz="1500"/>
            </a:lvl3pPr>
            <a:lvl4pPr>
              <a:lnSpc>
                <a:spcPct val="125000"/>
              </a:lnSpc>
              <a:defRPr sz="1500"/>
            </a:lvl4pPr>
            <a:lvl5pPr>
              <a:lnSpc>
                <a:spcPct val="125000"/>
              </a:lnSpc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8687225" y="3500771"/>
            <a:ext cx="2813754" cy="2890351"/>
          </a:xfrm>
        </p:spPr>
        <p:txBody>
          <a:bodyPr>
            <a:noAutofit/>
          </a:bodyPr>
          <a:lstStyle>
            <a:lvl1pPr>
              <a:lnSpc>
                <a:spcPct val="125000"/>
              </a:lnSpc>
              <a:defRPr sz="1500"/>
            </a:lvl1pPr>
            <a:lvl2pPr>
              <a:lnSpc>
                <a:spcPct val="125000"/>
              </a:lnSpc>
              <a:defRPr sz="1500"/>
            </a:lvl2pPr>
            <a:lvl3pPr>
              <a:lnSpc>
                <a:spcPct val="125000"/>
              </a:lnSpc>
              <a:defRPr sz="1500"/>
            </a:lvl3pPr>
            <a:lvl4pPr>
              <a:lnSpc>
                <a:spcPct val="125000"/>
              </a:lnSpc>
              <a:defRPr sz="1500"/>
            </a:lvl4pPr>
            <a:lvl5pPr>
              <a:lnSpc>
                <a:spcPct val="125000"/>
              </a:lnSpc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84891" y="2074333"/>
            <a:ext cx="2813754" cy="818445"/>
          </a:xfrm>
        </p:spPr>
        <p:txBody>
          <a:bodyPr anchor="t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687225" y="2074333"/>
            <a:ext cx="2813754" cy="818445"/>
          </a:xfrm>
        </p:spPr>
        <p:txBody>
          <a:bodyPr anchor="t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7" hasCustomPrompt="1"/>
          </p:nvPr>
        </p:nvSpPr>
        <p:spPr>
          <a:xfrm>
            <a:off x="1679223" y="1029670"/>
            <a:ext cx="838200" cy="838200"/>
          </a:xfrm>
        </p:spPr>
        <p:txBody>
          <a:bodyPr>
            <a:noAutofit/>
          </a:bodyPr>
          <a:lstStyle>
            <a:lvl1pPr marL="0" indent="0">
              <a:buNone/>
              <a:defRPr sz="1167"/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1212851" y="183005"/>
            <a:ext cx="1770945" cy="606337"/>
          </a:xfrm>
        </p:spPr>
        <p:txBody>
          <a:bodyPr anchor="b">
            <a:noAutofit/>
          </a:bodyPr>
          <a:lstStyle>
            <a:lvl1pPr marL="0" indent="0" algn="ctr">
              <a:buNone/>
              <a:defRPr sz="1167" b="1" i="0" cap="all" baseline="0">
                <a:solidFill>
                  <a:schemeClr val="bg1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7" name="Picture Placeholder 14"/>
          <p:cNvSpPr>
            <a:spLocks noGrp="1"/>
          </p:cNvSpPr>
          <p:nvPr>
            <p:ph type="pic" sz="quarter" idx="19" hasCustomPrompt="1"/>
          </p:nvPr>
        </p:nvSpPr>
        <p:spPr>
          <a:xfrm>
            <a:off x="5672667" y="1029670"/>
            <a:ext cx="838200" cy="838200"/>
          </a:xfrm>
        </p:spPr>
        <p:txBody>
          <a:bodyPr>
            <a:noAutofit/>
          </a:bodyPr>
          <a:lstStyle>
            <a:lvl1pPr marL="0" indent="0">
              <a:buNone/>
              <a:defRPr sz="1167"/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5206294" y="183005"/>
            <a:ext cx="1770945" cy="606337"/>
          </a:xfrm>
        </p:spPr>
        <p:txBody>
          <a:bodyPr anchor="b">
            <a:noAutofit/>
          </a:bodyPr>
          <a:lstStyle>
            <a:lvl1pPr marL="0" indent="0" algn="ctr">
              <a:buNone/>
              <a:defRPr sz="1167" b="1" i="0" cap="all" baseline="0">
                <a:solidFill>
                  <a:schemeClr val="bg1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9" name="Picture Placeholder 14"/>
          <p:cNvSpPr>
            <a:spLocks noGrp="1"/>
          </p:cNvSpPr>
          <p:nvPr>
            <p:ph type="pic" sz="quarter" idx="21" hasCustomPrompt="1"/>
          </p:nvPr>
        </p:nvSpPr>
        <p:spPr>
          <a:xfrm>
            <a:off x="9675000" y="1029670"/>
            <a:ext cx="838200" cy="838200"/>
          </a:xfrm>
        </p:spPr>
        <p:txBody>
          <a:bodyPr>
            <a:noAutofit/>
          </a:bodyPr>
          <a:lstStyle>
            <a:lvl1pPr marL="0" indent="0">
              <a:buNone/>
              <a:defRPr sz="1167"/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2"/>
          </p:nvPr>
        </p:nvSpPr>
        <p:spPr>
          <a:xfrm>
            <a:off x="9208628" y="183005"/>
            <a:ext cx="1770945" cy="606337"/>
          </a:xfrm>
        </p:spPr>
        <p:txBody>
          <a:bodyPr anchor="b">
            <a:noAutofit/>
          </a:bodyPr>
          <a:lstStyle>
            <a:lvl1pPr marL="0" indent="0" algn="ctr">
              <a:buNone/>
              <a:defRPr sz="1167" b="1" i="0" cap="all" baseline="0">
                <a:solidFill>
                  <a:schemeClr val="bg1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pPr lvl="0"/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4095042" y="3500771"/>
            <a:ext cx="0" cy="28903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8088487" y="3500771"/>
            <a:ext cx="0" cy="28903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1407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hidden">
          <a:xfrm>
            <a:off x="0" y="0"/>
            <a:ext cx="12192000" cy="314677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500" kern="0">
              <a:solidFill>
                <a:srgbClr val="ED0677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6342" y="2074335"/>
            <a:ext cx="2476500" cy="818444"/>
          </a:xfrm>
        </p:spPr>
        <p:txBody>
          <a:bodyPr anchor="t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342" y="3500771"/>
            <a:ext cx="2476500" cy="2890351"/>
          </a:xfrm>
        </p:spPr>
        <p:txBody>
          <a:bodyPr>
            <a:noAutofit/>
          </a:bodyPr>
          <a:lstStyle>
            <a:lvl1pPr>
              <a:lnSpc>
                <a:spcPct val="125000"/>
              </a:lnSpc>
              <a:defRPr sz="1500"/>
            </a:lvl1pPr>
            <a:lvl2pPr>
              <a:lnSpc>
                <a:spcPct val="125000"/>
              </a:lnSpc>
              <a:defRPr sz="1500"/>
            </a:lvl2pPr>
            <a:lvl3pPr>
              <a:lnSpc>
                <a:spcPct val="125000"/>
              </a:lnSpc>
              <a:defRPr sz="1500"/>
            </a:lvl3pPr>
            <a:lvl4pPr>
              <a:lnSpc>
                <a:spcPct val="125000"/>
              </a:lnSpc>
              <a:defRPr sz="1500"/>
            </a:lvl4pPr>
            <a:lvl5pPr>
              <a:lnSpc>
                <a:spcPct val="125000"/>
              </a:lnSpc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3350720" y="3500771"/>
            <a:ext cx="2476500" cy="2890351"/>
          </a:xfrm>
        </p:spPr>
        <p:txBody>
          <a:bodyPr>
            <a:noAutofit/>
          </a:bodyPr>
          <a:lstStyle>
            <a:lvl1pPr>
              <a:lnSpc>
                <a:spcPct val="125000"/>
              </a:lnSpc>
              <a:defRPr sz="1500"/>
            </a:lvl1pPr>
            <a:lvl2pPr>
              <a:lnSpc>
                <a:spcPct val="125000"/>
              </a:lnSpc>
              <a:defRPr sz="1500"/>
            </a:lvl2pPr>
            <a:lvl3pPr>
              <a:lnSpc>
                <a:spcPct val="125000"/>
              </a:lnSpc>
              <a:defRPr sz="1500"/>
            </a:lvl3pPr>
            <a:lvl4pPr>
              <a:lnSpc>
                <a:spcPct val="125000"/>
              </a:lnSpc>
              <a:defRPr sz="1500"/>
            </a:lvl4pPr>
            <a:lvl5pPr>
              <a:lnSpc>
                <a:spcPct val="125000"/>
              </a:lnSpc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3350720" y="2074333"/>
            <a:ext cx="2476500" cy="818445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6354187" y="2074333"/>
            <a:ext cx="2476500" cy="818445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7" hasCustomPrompt="1"/>
          </p:nvPr>
        </p:nvSpPr>
        <p:spPr>
          <a:xfrm>
            <a:off x="1155492" y="1029670"/>
            <a:ext cx="838200" cy="838200"/>
          </a:xfrm>
        </p:spPr>
        <p:txBody>
          <a:bodyPr>
            <a:noAutofit/>
          </a:bodyPr>
          <a:lstStyle>
            <a:lvl1pPr marL="0" indent="0">
              <a:buNone/>
              <a:defRPr sz="1167"/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9119" y="183005"/>
            <a:ext cx="1770945" cy="606337"/>
          </a:xfrm>
        </p:spPr>
        <p:txBody>
          <a:bodyPr anchor="b">
            <a:noAutofit/>
          </a:bodyPr>
          <a:lstStyle>
            <a:lvl1pPr marL="0" indent="0" algn="ctr">
              <a:buNone/>
              <a:defRPr sz="1167" b="1" i="0" cap="all" baseline="0">
                <a:solidFill>
                  <a:schemeClr val="bg1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7" name="Picture Placeholder 14"/>
          <p:cNvSpPr>
            <a:spLocks noGrp="1"/>
          </p:cNvSpPr>
          <p:nvPr>
            <p:ph type="pic" sz="quarter" idx="19" hasCustomPrompt="1"/>
          </p:nvPr>
        </p:nvSpPr>
        <p:spPr>
          <a:xfrm>
            <a:off x="4169870" y="1029670"/>
            <a:ext cx="838200" cy="838200"/>
          </a:xfrm>
        </p:spPr>
        <p:txBody>
          <a:bodyPr>
            <a:noAutofit/>
          </a:bodyPr>
          <a:lstStyle>
            <a:lvl1pPr marL="0" indent="0">
              <a:buNone/>
              <a:defRPr sz="1167"/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3703498" y="183005"/>
            <a:ext cx="1770945" cy="606337"/>
          </a:xfrm>
        </p:spPr>
        <p:txBody>
          <a:bodyPr anchor="b">
            <a:noAutofit/>
          </a:bodyPr>
          <a:lstStyle>
            <a:lvl1pPr marL="0" indent="0" algn="ctr">
              <a:buNone/>
              <a:defRPr sz="1167" b="1" i="0" cap="all" baseline="0">
                <a:solidFill>
                  <a:schemeClr val="bg1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2" name="Content Placeholder 2"/>
          <p:cNvSpPr>
            <a:spLocks noGrp="1"/>
          </p:cNvSpPr>
          <p:nvPr>
            <p:ph idx="21"/>
          </p:nvPr>
        </p:nvSpPr>
        <p:spPr>
          <a:xfrm>
            <a:off x="6354187" y="3500771"/>
            <a:ext cx="2476500" cy="2890351"/>
          </a:xfrm>
        </p:spPr>
        <p:txBody>
          <a:bodyPr>
            <a:noAutofit/>
          </a:bodyPr>
          <a:lstStyle>
            <a:lvl1pPr>
              <a:lnSpc>
                <a:spcPct val="125000"/>
              </a:lnSpc>
              <a:defRPr sz="1500"/>
            </a:lvl1pPr>
            <a:lvl2pPr>
              <a:lnSpc>
                <a:spcPct val="125000"/>
              </a:lnSpc>
              <a:defRPr sz="1500"/>
            </a:lvl2pPr>
            <a:lvl3pPr>
              <a:lnSpc>
                <a:spcPct val="125000"/>
              </a:lnSpc>
              <a:defRPr sz="1500"/>
            </a:lvl3pPr>
            <a:lvl4pPr>
              <a:lnSpc>
                <a:spcPct val="125000"/>
              </a:lnSpc>
              <a:defRPr sz="1500"/>
            </a:lvl4pPr>
            <a:lvl5pPr>
              <a:lnSpc>
                <a:spcPct val="125000"/>
              </a:lnSpc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2"/>
          </p:nvPr>
        </p:nvSpPr>
        <p:spPr>
          <a:xfrm>
            <a:off x="9368566" y="3500771"/>
            <a:ext cx="2476500" cy="2890351"/>
          </a:xfrm>
        </p:spPr>
        <p:txBody>
          <a:bodyPr>
            <a:noAutofit/>
          </a:bodyPr>
          <a:lstStyle>
            <a:lvl1pPr>
              <a:lnSpc>
                <a:spcPct val="125000"/>
              </a:lnSpc>
              <a:defRPr sz="1500"/>
            </a:lvl1pPr>
            <a:lvl2pPr>
              <a:lnSpc>
                <a:spcPct val="125000"/>
              </a:lnSpc>
              <a:defRPr sz="1500"/>
            </a:lvl2pPr>
            <a:lvl3pPr>
              <a:lnSpc>
                <a:spcPct val="125000"/>
              </a:lnSpc>
              <a:defRPr sz="1500"/>
            </a:lvl3pPr>
            <a:lvl4pPr>
              <a:lnSpc>
                <a:spcPct val="125000"/>
              </a:lnSpc>
              <a:defRPr sz="1500"/>
            </a:lvl4pPr>
            <a:lvl5pPr>
              <a:lnSpc>
                <a:spcPct val="125000"/>
              </a:lnSpc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3"/>
          </p:nvPr>
        </p:nvSpPr>
        <p:spPr>
          <a:xfrm>
            <a:off x="9368566" y="2074333"/>
            <a:ext cx="2476500" cy="818445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14"/>
          <p:cNvSpPr>
            <a:spLocks noGrp="1"/>
          </p:cNvSpPr>
          <p:nvPr>
            <p:ph type="pic" sz="quarter" idx="24" hasCustomPrompt="1"/>
          </p:nvPr>
        </p:nvSpPr>
        <p:spPr>
          <a:xfrm>
            <a:off x="7173337" y="1029670"/>
            <a:ext cx="838200" cy="838200"/>
          </a:xfrm>
        </p:spPr>
        <p:txBody>
          <a:bodyPr>
            <a:noAutofit/>
          </a:bodyPr>
          <a:lstStyle>
            <a:lvl1pPr marL="0" indent="0">
              <a:buNone/>
              <a:defRPr sz="1167"/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5"/>
          </p:nvPr>
        </p:nvSpPr>
        <p:spPr>
          <a:xfrm>
            <a:off x="6706966" y="183005"/>
            <a:ext cx="1770945" cy="606337"/>
          </a:xfrm>
        </p:spPr>
        <p:txBody>
          <a:bodyPr anchor="b">
            <a:noAutofit/>
          </a:bodyPr>
          <a:lstStyle>
            <a:lvl1pPr marL="0" indent="0" algn="ctr">
              <a:buNone/>
              <a:defRPr sz="1167" b="1" i="0" cap="all" baseline="0">
                <a:solidFill>
                  <a:schemeClr val="bg1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9" name="Picture Placeholder 14"/>
          <p:cNvSpPr>
            <a:spLocks noGrp="1"/>
          </p:cNvSpPr>
          <p:nvPr>
            <p:ph type="pic" sz="quarter" idx="26" hasCustomPrompt="1"/>
          </p:nvPr>
        </p:nvSpPr>
        <p:spPr>
          <a:xfrm>
            <a:off x="10187716" y="1029670"/>
            <a:ext cx="838200" cy="838200"/>
          </a:xfrm>
        </p:spPr>
        <p:txBody>
          <a:bodyPr>
            <a:noAutofit/>
          </a:bodyPr>
          <a:lstStyle>
            <a:lvl1pPr marL="0" indent="0">
              <a:buNone/>
              <a:defRPr sz="1167"/>
            </a:lvl1pPr>
          </a:lstStyle>
          <a:p>
            <a:r>
              <a:rPr lang="en-US"/>
              <a:t>Icon here</a:t>
            </a:r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27"/>
          </p:nvPr>
        </p:nvSpPr>
        <p:spPr>
          <a:xfrm>
            <a:off x="9721343" y="183005"/>
            <a:ext cx="1770945" cy="606337"/>
          </a:xfrm>
        </p:spPr>
        <p:txBody>
          <a:bodyPr anchor="b">
            <a:noAutofit/>
          </a:bodyPr>
          <a:lstStyle>
            <a:lvl1pPr marL="0" indent="0" algn="ctr">
              <a:buNone/>
              <a:defRPr sz="1167" b="1" i="0" cap="all" baseline="0">
                <a:solidFill>
                  <a:schemeClr val="bg1"/>
                </a:solidFill>
                <a:latin typeface="Avenir Black" charset="0"/>
                <a:ea typeface="Avenir Black" charset="0"/>
                <a:cs typeface="Avenir Black" charset="0"/>
              </a:defRPr>
            </a:lvl1pPr>
          </a:lstStyle>
          <a:p>
            <a:pPr lvl="0"/>
            <a:endParaRPr lang="en-US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3081583" y="3500771"/>
            <a:ext cx="0" cy="28903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6095563" y="3500771"/>
            <a:ext cx="0" cy="28903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9099428" y="3500771"/>
            <a:ext cx="0" cy="28903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96799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Title Tex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2285998" y="0"/>
            <a:ext cx="990600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27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9" y="381000"/>
            <a:ext cx="8442960" cy="2316480"/>
          </a:xfrm>
        </p:spPr>
        <p:txBody>
          <a:bodyPr anchor="b">
            <a:noAutofit/>
          </a:bodyPr>
          <a:lstStyle>
            <a:lvl1pPr algn="l"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1" y="2804161"/>
            <a:ext cx="8441764" cy="3456857"/>
          </a:xfrm>
        </p:spPr>
        <p:txBody>
          <a:bodyPr>
            <a:noAutofit/>
          </a:bodyPr>
          <a:lstStyle>
            <a:lvl1pPr>
              <a:lnSpc>
                <a:spcPct val="125000"/>
              </a:lnSpc>
              <a:spcBef>
                <a:spcPts val="1000"/>
              </a:spcBef>
              <a:defRPr sz="1667">
                <a:solidFill>
                  <a:schemeClr val="bg1"/>
                </a:solidFill>
              </a:defRPr>
            </a:lvl1pPr>
            <a:lvl2pPr>
              <a:lnSpc>
                <a:spcPct val="125000"/>
              </a:lnSpc>
              <a:spcBef>
                <a:spcPts val="1000"/>
              </a:spcBef>
              <a:defRPr sz="1667">
                <a:solidFill>
                  <a:schemeClr val="bg1"/>
                </a:solidFill>
              </a:defRPr>
            </a:lvl2pPr>
            <a:lvl3pPr>
              <a:lnSpc>
                <a:spcPct val="125000"/>
              </a:lnSpc>
              <a:spcBef>
                <a:spcPts val="1000"/>
              </a:spcBef>
              <a:defRPr sz="1667">
                <a:solidFill>
                  <a:schemeClr val="bg1"/>
                </a:solidFill>
              </a:defRPr>
            </a:lvl3pPr>
            <a:lvl4pPr>
              <a:lnSpc>
                <a:spcPct val="125000"/>
              </a:lnSpc>
              <a:spcBef>
                <a:spcPts val="1000"/>
              </a:spcBef>
              <a:defRPr sz="1667">
                <a:solidFill>
                  <a:schemeClr val="bg1"/>
                </a:solidFill>
              </a:defRPr>
            </a:lvl4pPr>
            <a:lvl5pPr>
              <a:lnSpc>
                <a:spcPct val="125000"/>
              </a:lnSpc>
              <a:spcBef>
                <a:spcPts val="1000"/>
              </a:spcBef>
              <a:defRPr sz="1667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762002"/>
            <a:ext cx="2285998" cy="2255573"/>
          </a:xfrm>
        </p:spPr>
        <p:txBody>
          <a:bodyPr anchor="ctr">
            <a:noAutofit/>
          </a:bodyPr>
          <a:lstStyle>
            <a:lvl1pPr marL="0" indent="0" algn="ctr">
              <a:buNone/>
              <a:defRPr sz="16665">
                <a:solidFill>
                  <a:srgbClr val="FFFFFF"/>
                </a:solidFill>
              </a:defRPr>
            </a:lvl1pPr>
            <a:lvl2pPr marL="228582" indent="0" algn="ctr">
              <a:buNone/>
              <a:defRPr/>
            </a:lvl2pPr>
            <a:lvl3pPr marL="457163" indent="0" algn="ctr">
              <a:buNone/>
              <a:defRPr/>
            </a:lvl3pPr>
            <a:lvl4pPr marL="685746" indent="0" algn="ctr">
              <a:buNone/>
              <a:defRPr/>
            </a:lvl4pPr>
            <a:lvl5pPr marL="914327" indent="0" algn="ctr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36027790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Title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2285998" y="0"/>
            <a:ext cx="990600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27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1" y="381000"/>
            <a:ext cx="8441764" cy="2316480"/>
          </a:xfrm>
        </p:spPr>
        <p:txBody>
          <a:bodyPr anchor="b">
            <a:noAutofit/>
          </a:bodyPr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1" y="2804161"/>
            <a:ext cx="8441764" cy="3456857"/>
          </a:xfrm>
        </p:spPr>
        <p:txBody>
          <a:bodyPr>
            <a:noAutofit/>
          </a:bodyPr>
          <a:lstStyle>
            <a:lvl1pPr>
              <a:lnSpc>
                <a:spcPct val="125000"/>
              </a:lnSpc>
              <a:spcBef>
                <a:spcPts val="1000"/>
              </a:spcBef>
              <a:defRPr sz="1667">
                <a:solidFill>
                  <a:schemeClr val="bg1"/>
                </a:solidFill>
              </a:defRPr>
            </a:lvl1pPr>
            <a:lvl2pPr>
              <a:lnSpc>
                <a:spcPct val="125000"/>
              </a:lnSpc>
              <a:spcBef>
                <a:spcPts val="1000"/>
              </a:spcBef>
              <a:defRPr sz="1667">
                <a:solidFill>
                  <a:schemeClr val="bg1"/>
                </a:solidFill>
              </a:defRPr>
            </a:lvl2pPr>
            <a:lvl3pPr>
              <a:lnSpc>
                <a:spcPct val="125000"/>
              </a:lnSpc>
              <a:spcBef>
                <a:spcPts val="1000"/>
              </a:spcBef>
              <a:defRPr sz="1667">
                <a:solidFill>
                  <a:schemeClr val="bg1"/>
                </a:solidFill>
              </a:defRPr>
            </a:lvl3pPr>
            <a:lvl4pPr>
              <a:lnSpc>
                <a:spcPct val="125000"/>
              </a:lnSpc>
              <a:spcBef>
                <a:spcPts val="1000"/>
              </a:spcBef>
              <a:defRPr sz="1667">
                <a:solidFill>
                  <a:schemeClr val="bg1"/>
                </a:solidFill>
              </a:defRPr>
            </a:lvl4pPr>
            <a:lvl5pPr>
              <a:lnSpc>
                <a:spcPct val="125000"/>
              </a:lnSpc>
              <a:spcBef>
                <a:spcPts val="1000"/>
              </a:spcBef>
              <a:defRPr sz="1667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762002"/>
            <a:ext cx="2285998" cy="2255573"/>
          </a:xfrm>
        </p:spPr>
        <p:txBody>
          <a:bodyPr anchor="ctr">
            <a:noAutofit/>
          </a:bodyPr>
          <a:lstStyle>
            <a:lvl1pPr marL="0" indent="0" algn="ctr">
              <a:buNone/>
              <a:defRPr sz="16665"/>
            </a:lvl1pPr>
            <a:lvl2pPr marL="228582" indent="0" algn="ctr">
              <a:buNone/>
              <a:defRPr/>
            </a:lvl2pPr>
            <a:lvl3pPr marL="457163" indent="0" algn="ctr">
              <a:buNone/>
              <a:defRPr/>
            </a:lvl3pPr>
            <a:lvl4pPr marL="685746" indent="0" algn="ctr">
              <a:buNone/>
              <a:defRPr/>
            </a:lvl4pPr>
            <a:lvl5pPr marL="914327" indent="0" algn="ctr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56927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Bullet 1/3 Blk L 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3238500" cy="5169243"/>
          </a:xfrm>
        </p:spPr>
        <p:txBody>
          <a:bodyPr anchor="t">
            <a:no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1972" y="762000"/>
            <a:ext cx="5890559" cy="5414963"/>
          </a:xfrm>
        </p:spPr>
        <p:txBody>
          <a:bodyPr>
            <a:noAutofit/>
          </a:bodyPr>
          <a:lstStyle>
            <a:lvl1pPr>
              <a:lnSpc>
                <a:spcPct val="125000"/>
              </a:lnSpc>
              <a:defRPr sz="2667">
                <a:solidFill>
                  <a:schemeClr val="bg1"/>
                </a:solidFill>
              </a:defRPr>
            </a:lvl1pPr>
            <a:lvl2pPr>
              <a:lnSpc>
                <a:spcPct val="125000"/>
              </a:lnSpc>
              <a:defRPr sz="2667">
                <a:solidFill>
                  <a:schemeClr val="bg1"/>
                </a:solidFill>
              </a:defRPr>
            </a:lvl2pPr>
            <a:lvl3pPr>
              <a:lnSpc>
                <a:spcPct val="125000"/>
              </a:lnSpc>
              <a:defRPr sz="2667">
                <a:solidFill>
                  <a:schemeClr val="bg1"/>
                </a:solidFill>
              </a:defRPr>
            </a:lvl3pPr>
            <a:lvl4pPr>
              <a:lnSpc>
                <a:spcPct val="125000"/>
              </a:lnSpc>
              <a:defRPr sz="2667">
                <a:solidFill>
                  <a:schemeClr val="bg1"/>
                </a:solidFill>
              </a:defRPr>
            </a:lvl4pPr>
            <a:lvl5pPr>
              <a:lnSpc>
                <a:spcPct val="125000"/>
              </a:lnSpc>
              <a:defRPr sz="2667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762500" y="762000"/>
            <a:ext cx="0" cy="541496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80137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Title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2285998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27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1" y="380999"/>
            <a:ext cx="8441764" cy="2314223"/>
          </a:xfrm>
        </p:spPr>
        <p:txBody>
          <a:bodyPr anchor="b">
            <a:noAutofit/>
          </a:bodyPr>
          <a:lstStyle>
            <a:lvl1pPr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1" y="2803073"/>
            <a:ext cx="8441764" cy="3457945"/>
          </a:xfrm>
        </p:spPr>
        <p:txBody>
          <a:bodyPr>
            <a:noAutofit/>
          </a:bodyPr>
          <a:lstStyle>
            <a:lvl1pPr>
              <a:lnSpc>
                <a:spcPct val="125000"/>
              </a:lnSpc>
              <a:spcBef>
                <a:spcPts val="1000"/>
              </a:spcBef>
              <a:defRPr sz="1667">
                <a:solidFill>
                  <a:schemeClr val="tx1"/>
                </a:solidFill>
              </a:defRPr>
            </a:lvl1pPr>
            <a:lvl2pPr>
              <a:lnSpc>
                <a:spcPct val="125000"/>
              </a:lnSpc>
              <a:spcBef>
                <a:spcPts val="1000"/>
              </a:spcBef>
              <a:defRPr sz="1667">
                <a:solidFill>
                  <a:schemeClr val="tx1"/>
                </a:solidFill>
              </a:defRPr>
            </a:lvl2pPr>
            <a:lvl3pPr>
              <a:lnSpc>
                <a:spcPct val="125000"/>
              </a:lnSpc>
              <a:spcBef>
                <a:spcPts val="1000"/>
              </a:spcBef>
              <a:defRPr sz="1667">
                <a:solidFill>
                  <a:schemeClr val="tx1"/>
                </a:solidFill>
              </a:defRPr>
            </a:lvl3pPr>
            <a:lvl4pPr>
              <a:lnSpc>
                <a:spcPct val="125000"/>
              </a:lnSpc>
              <a:spcBef>
                <a:spcPts val="1000"/>
              </a:spcBef>
              <a:defRPr sz="1667">
                <a:solidFill>
                  <a:schemeClr val="tx1"/>
                </a:solidFill>
              </a:defRPr>
            </a:lvl4pPr>
            <a:lvl5pPr>
              <a:lnSpc>
                <a:spcPct val="125000"/>
              </a:lnSpc>
              <a:spcBef>
                <a:spcPts val="1000"/>
              </a:spcBef>
              <a:defRPr sz="16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762002"/>
            <a:ext cx="2285998" cy="2255573"/>
          </a:xfrm>
        </p:spPr>
        <p:txBody>
          <a:bodyPr anchor="ctr">
            <a:noAutofit/>
          </a:bodyPr>
          <a:lstStyle>
            <a:lvl1pPr marL="0" indent="0" algn="ctr">
              <a:buNone/>
              <a:defRPr sz="16665">
                <a:solidFill>
                  <a:schemeClr val="bg1"/>
                </a:solidFill>
              </a:defRPr>
            </a:lvl1pPr>
            <a:lvl2pPr marL="228582" indent="0" algn="ctr">
              <a:buNone/>
              <a:defRPr/>
            </a:lvl2pPr>
            <a:lvl3pPr marL="457163" indent="0" algn="ctr">
              <a:buNone/>
              <a:defRPr/>
            </a:lvl3pPr>
            <a:lvl4pPr marL="685746" indent="0" algn="ctr">
              <a:buNone/>
              <a:defRPr/>
            </a:lvl4pPr>
            <a:lvl5pPr marL="914327" indent="0" algn="ctr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7656608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E67A125-FFC1-9944-A6BA-7A8ABDC047B5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286000" cy="6858000"/>
          </a:xfrm>
          <a:prstGeom prst="rect">
            <a:avLst/>
          </a:prstGeom>
        </p:spPr>
      </p:pic>
      <p:sp>
        <p:nvSpPr>
          <p:cNvPr id="13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7810500" y="0"/>
            <a:ext cx="4381500" cy="6858000"/>
          </a:xfrm>
        </p:spPr>
        <p:txBody>
          <a:bodyPr>
            <a:noAutofit/>
          </a:bodyPr>
          <a:lstStyle>
            <a:lvl1pPr marL="0" indent="0">
              <a:buNone/>
              <a:defRPr sz="1500" baseline="0"/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285998" y="0"/>
            <a:ext cx="55245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27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499" y="381000"/>
            <a:ext cx="4389120" cy="2316480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499" y="2804161"/>
            <a:ext cx="4388972" cy="3456857"/>
          </a:xfrm>
        </p:spPr>
        <p:txBody>
          <a:bodyPr>
            <a:noAutofit/>
          </a:bodyPr>
          <a:lstStyle>
            <a:lvl1pPr>
              <a:lnSpc>
                <a:spcPct val="125000"/>
              </a:lnSpc>
              <a:spcBef>
                <a:spcPts val="1000"/>
              </a:spcBef>
              <a:defRPr sz="1667">
                <a:solidFill>
                  <a:schemeClr val="bg1"/>
                </a:solidFill>
              </a:defRPr>
            </a:lvl1pPr>
            <a:lvl2pPr>
              <a:lnSpc>
                <a:spcPct val="125000"/>
              </a:lnSpc>
              <a:spcBef>
                <a:spcPts val="1000"/>
              </a:spcBef>
              <a:defRPr sz="1667">
                <a:solidFill>
                  <a:schemeClr val="bg1"/>
                </a:solidFill>
              </a:defRPr>
            </a:lvl2pPr>
            <a:lvl3pPr>
              <a:lnSpc>
                <a:spcPct val="125000"/>
              </a:lnSpc>
              <a:spcBef>
                <a:spcPts val="1000"/>
              </a:spcBef>
              <a:defRPr sz="1667">
                <a:solidFill>
                  <a:schemeClr val="bg1"/>
                </a:solidFill>
              </a:defRPr>
            </a:lvl3pPr>
            <a:lvl4pPr>
              <a:lnSpc>
                <a:spcPct val="125000"/>
              </a:lnSpc>
              <a:spcBef>
                <a:spcPts val="1000"/>
              </a:spcBef>
              <a:defRPr sz="1667">
                <a:solidFill>
                  <a:schemeClr val="bg1"/>
                </a:solidFill>
              </a:defRPr>
            </a:lvl4pPr>
            <a:lvl5pPr>
              <a:lnSpc>
                <a:spcPct val="125000"/>
              </a:lnSpc>
              <a:spcBef>
                <a:spcPts val="1000"/>
              </a:spcBef>
              <a:defRPr sz="1667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762002"/>
            <a:ext cx="2285998" cy="2255573"/>
          </a:xfrm>
        </p:spPr>
        <p:txBody>
          <a:bodyPr anchor="ctr">
            <a:noAutofit/>
          </a:bodyPr>
          <a:lstStyle>
            <a:lvl1pPr marL="0" indent="0" algn="ctr">
              <a:buNone/>
              <a:defRPr sz="16665">
                <a:solidFill>
                  <a:srgbClr val="FFFFFF"/>
                </a:solidFill>
              </a:defRPr>
            </a:lvl1pPr>
            <a:lvl2pPr marL="228582" indent="0" algn="ctr">
              <a:buNone/>
              <a:defRPr/>
            </a:lvl2pPr>
            <a:lvl3pPr marL="457163" indent="0" algn="ctr">
              <a:buNone/>
              <a:defRPr/>
            </a:lvl3pPr>
            <a:lvl4pPr marL="685746" indent="0" algn="ctr">
              <a:buNone/>
              <a:defRPr/>
            </a:lvl4pPr>
            <a:lvl5pPr marL="914327" indent="0" algn="ctr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6821966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7810500" y="0"/>
            <a:ext cx="4381501" cy="6858000"/>
          </a:xfrm>
        </p:spPr>
        <p:txBody>
          <a:bodyPr>
            <a:noAutofit/>
          </a:bodyPr>
          <a:lstStyle>
            <a:lvl1pPr marL="0" indent="0">
              <a:buNone/>
              <a:defRPr sz="1500" baseline="0"/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285998" y="0"/>
            <a:ext cx="55245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27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499" y="381000"/>
            <a:ext cx="4389120" cy="2316480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647" y="2804161"/>
            <a:ext cx="4388972" cy="3456857"/>
          </a:xfrm>
        </p:spPr>
        <p:txBody>
          <a:bodyPr>
            <a:noAutofit/>
          </a:bodyPr>
          <a:lstStyle>
            <a:lvl1pPr>
              <a:lnSpc>
                <a:spcPct val="125000"/>
              </a:lnSpc>
              <a:spcBef>
                <a:spcPts val="1000"/>
              </a:spcBef>
              <a:defRPr sz="1667">
                <a:solidFill>
                  <a:schemeClr val="bg1"/>
                </a:solidFill>
              </a:defRPr>
            </a:lvl1pPr>
            <a:lvl2pPr>
              <a:lnSpc>
                <a:spcPct val="125000"/>
              </a:lnSpc>
              <a:spcBef>
                <a:spcPts val="1000"/>
              </a:spcBef>
              <a:defRPr sz="1667">
                <a:solidFill>
                  <a:schemeClr val="bg1"/>
                </a:solidFill>
              </a:defRPr>
            </a:lvl2pPr>
            <a:lvl3pPr>
              <a:lnSpc>
                <a:spcPct val="125000"/>
              </a:lnSpc>
              <a:spcBef>
                <a:spcPts val="1000"/>
              </a:spcBef>
              <a:defRPr sz="1667">
                <a:solidFill>
                  <a:schemeClr val="bg1"/>
                </a:solidFill>
              </a:defRPr>
            </a:lvl3pPr>
            <a:lvl4pPr>
              <a:lnSpc>
                <a:spcPct val="125000"/>
              </a:lnSpc>
              <a:spcBef>
                <a:spcPts val="1000"/>
              </a:spcBef>
              <a:defRPr sz="1667">
                <a:solidFill>
                  <a:schemeClr val="bg1"/>
                </a:solidFill>
              </a:defRPr>
            </a:lvl4pPr>
            <a:lvl5pPr>
              <a:lnSpc>
                <a:spcPct val="125000"/>
              </a:lnSpc>
              <a:spcBef>
                <a:spcPts val="1000"/>
              </a:spcBef>
              <a:defRPr sz="1667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762002"/>
            <a:ext cx="2285998" cy="2255573"/>
          </a:xfrm>
        </p:spPr>
        <p:txBody>
          <a:bodyPr anchor="ctr">
            <a:noAutofit/>
          </a:bodyPr>
          <a:lstStyle>
            <a:lvl1pPr marL="0" indent="0" algn="ctr">
              <a:buNone/>
              <a:defRPr sz="16665"/>
            </a:lvl1pPr>
            <a:lvl2pPr marL="228582" indent="0" algn="ctr">
              <a:buNone/>
              <a:defRPr/>
            </a:lvl2pPr>
            <a:lvl3pPr marL="457163" indent="0" algn="ctr">
              <a:buNone/>
              <a:defRPr/>
            </a:lvl3pPr>
            <a:lvl4pPr marL="685746" indent="0" algn="ctr">
              <a:buNone/>
              <a:defRPr/>
            </a:lvl4pPr>
            <a:lvl5pPr marL="914327" indent="0" algn="ctr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61535886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7810500" y="0"/>
            <a:ext cx="4381500" cy="6858000"/>
          </a:xfrm>
        </p:spPr>
        <p:txBody>
          <a:bodyPr>
            <a:noAutofit/>
          </a:bodyPr>
          <a:lstStyle>
            <a:lvl1pPr marL="0" indent="0">
              <a:buNone/>
              <a:defRPr sz="1500" baseline="0"/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2285998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27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0" y="381000"/>
            <a:ext cx="4389120" cy="2316480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499" y="2804160"/>
            <a:ext cx="4388972" cy="3359876"/>
          </a:xfrm>
        </p:spPr>
        <p:txBody>
          <a:bodyPr>
            <a:noAutofit/>
          </a:bodyPr>
          <a:lstStyle>
            <a:lvl1pPr>
              <a:lnSpc>
                <a:spcPct val="125000"/>
              </a:lnSpc>
              <a:spcBef>
                <a:spcPts val="1000"/>
              </a:spcBef>
              <a:defRPr sz="1667">
                <a:solidFill>
                  <a:schemeClr val="tx1"/>
                </a:solidFill>
              </a:defRPr>
            </a:lvl1pPr>
            <a:lvl2pPr>
              <a:lnSpc>
                <a:spcPct val="125000"/>
              </a:lnSpc>
              <a:spcBef>
                <a:spcPts val="1000"/>
              </a:spcBef>
              <a:defRPr sz="1667">
                <a:solidFill>
                  <a:schemeClr val="tx1"/>
                </a:solidFill>
              </a:defRPr>
            </a:lvl2pPr>
            <a:lvl3pPr>
              <a:lnSpc>
                <a:spcPct val="125000"/>
              </a:lnSpc>
              <a:spcBef>
                <a:spcPts val="1000"/>
              </a:spcBef>
              <a:defRPr sz="1667">
                <a:solidFill>
                  <a:schemeClr val="tx1"/>
                </a:solidFill>
              </a:defRPr>
            </a:lvl3pPr>
            <a:lvl4pPr>
              <a:lnSpc>
                <a:spcPct val="125000"/>
              </a:lnSpc>
              <a:spcBef>
                <a:spcPts val="1000"/>
              </a:spcBef>
              <a:defRPr sz="1667">
                <a:solidFill>
                  <a:schemeClr val="tx1"/>
                </a:solidFill>
              </a:defRPr>
            </a:lvl4pPr>
            <a:lvl5pPr>
              <a:lnSpc>
                <a:spcPct val="125000"/>
              </a:lnSpc>
              <a:spcBef>
                <a:spcPts val="1000"/>
              </a:spcBef>
              <a:defRPr sz="16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762002"/>
            <a:ext cx="2285998" cy="2255573"/>
          </a:xfrm>
        </p:spPr>
        <p:txBody>
          <a:bodyPr anchor="ctr">
            <a:noAutofit/>
          </a:bodyPr>
          <a:lstStyle>
            <a:lvl1pPr marL="0" indent="0" algn="ctr">
              <a:buNone/>
              <a:defRPr sz="16665">
                <a:solidFill>
                  <a:schemeClr val="bg1"/>
                </a:solidFill>
              </a:defRPr>
            </a:lvl1pPr>
            <a:lvl2pPr marL="228582" indent="0" algn="ctr">
              <a:buNone/>
              <a:defRPr/>
            </a:lvl2pPr>
            <a:lvl3pPr marL="457163" indent="0" algn="ctr">
              <a:buNone/>
              <a:defRPr/>
            </a:lvl3pPr>
            <a:lvl4pPr marL="685746" indent="0" algn="ctr">
              <a:buNone/>
              <a:defRPr/>
            </a:lvl4pPr>
            <a:lvl5pPr marL="914327" indent="0" algn="ctr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60776415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Breaker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8698" y="868326"/>
            <a:ext cx="7283303" cy="5132720"/>
          </a:xfrm>
        </p:spPr>
        <p:txBody>
          <a:bodyPr anchor="t">
            <a:noAutofit/>
          </a:bodyPr>
          <a:lstStyle>
            <a:lvl1pPr>
              <a:defRPr sz="6000" b="0" i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07557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Breaker 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8698" y="868326"/>
            <a:ext cx="7283303" cy="5132720"/>
          </a:xfrm>
        </p:spPr>
        <p:txBody>
          <a:bodyPr anchor="t">
            <a:noAutofit/>
          </a:bodyPr>
          <a:lstStyle>
            <a:lvl1pPr>
              <a:defRPr sz="6000" b="0" i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7883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Breaker 3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8698" y="868326"/>
            <a:ext cx="7283303" cy="5132720"/>
          </a:xfrm>
        </p:spPr>
        <p:txBody>
          <a:bodyPr anchor="t">
            <a:noAutofit/>
          </a:bodyPr>
          <a:lstStyle>
            <a:lvl1pPr>
              <a:defRPr sz="6000" b="0" i="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4C80EFF-BEA8-024F-B2F0-3337499F804C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86247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Breaker 4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8698" y="868326"/>
            <a:ext cx="7283303" cy="5132720"/>
          </a:xfrm>
        </p:spPr>
        <p:txBody>
          <a:bodyPr anchor="t">
            <a:noAutofit/>
          </a:bodyPr>
          <a:lstStyle>
            <a:lvl1pPr>
              <a:defRPr sz="6000" b="0" i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92156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genta Br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ingle Corner Rectangle 7"/>
          <p:cNvSpPr/>
          <p:nvPr userDrawn="1"/>
        </p:nvSpPr>
        <p:spPr>
          <a:xfrm>
            <a:off x="388056" y="381000"/>
            <a:ext cx="11430000" cy="5995946"/>
          </a:xfrm>
          <a:prstGeom prst="round1Rect">
            <a:avLst>
              <a:gd name="adj" fmla="val 985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27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8698" y="868326"/>
            <a:ext cx="7283303" cy="5132720"/>
          </a:xfrm>
        </p:spPr>
        <p:txBody>
          <a:bodyPr anchor="t">
            <a:noAutofit/>
          </a:bodyPr>
          <a:lstStyle>
            <a:lvl1pPr>
              <a:defRPr sz="6000" b="0" i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4248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Br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ingle Corner Rectangle 7"/>
          <p:cNvSpPr/>
          <p:nvPr userDrawn="1"/>
        </p:nvSpPr>
        <p:spPr>
          <a:xfrm>
            <a:off x="388056" y="381000"/>
            <a:ext cx="11430000" cy="5995946"/>
          </a:xfrm>
          <a:prstGeom prst="round1Rect">
            <a:avLst>
              <a:gd name="adj" fmla="val 985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27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8698" y="868326"/>
            <a:ext cx="7283303" cy="5132720"/>
          </a:xfrm>
        </p:spPr>
        <p:txBody>
          <a:bodyPr anchor="t">
            <a:noAutofit/>
          </a:bodyPr>
          <a:lstStyle>
            <a:lvl1pPr>
              <a:defRPr sz="6000" b="0" i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577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1/3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3238500" cy="5169243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0" y="762000"/>
            <a:ext cx="6019800" cy="5414963"/>
          </a:xfrm>
        </p:spPr>
        <p:txBody>
          <a:bodyPr>
            <a:no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2667"/>
            </a:lvl1pPr>
            <a:lvl2pPr marL="228582" indent="0">
              <a:lnSpc>
                <a:spcPct val="125000"/>
              </a:lnSpc>
              <a:spcBef>
                <a:spcPts val="0"/>
              </a:spcBef>
              <a:buNone/>
              <a:defRPr sz="2667"/>
            </a:lvl2pPr>
            <a:lvl3pPr marL="457163" indent="0">
              <a:lnSpc>
                <a:spcPct val="125000"/>
              </a:lnSpc>
              <a:spcBef>
                <a:spcPts val="0"/>
              </a:spcBef>
              <a:buNone/>
              <a:defRPr sz="2667"/>
            </a:lvl3pPr>
            <a:lvl4pPr marL="685746" indent="0">
              <a:lnSpc>
                <a:spcPct val="125000"/>
              </a:lnSpc>
              <a:spcBef>
                <a:spcPts val="0"/>
              </a:spcBef>
              <a:buNone/>
              <a:defRPr sz="2667"/>
            </a:lvl4pPr>
            <a:lvl5pPr marL="914327" indent="0">
              <a:lnSpc>
                <a:spcPct val="125000"/>
              </a:lnSpc>
              <a:spcBef>
                <a:spcPts val="0"/>
              </a:spcBef>
              <a:buNone/>
              <a:defRPr sz="26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762500" y="762000"/>
            <a:ext cx="0" cy="541496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147460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 Br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ingle Corner Rectangle 7"/>
          <p:cNvSpPr/>
          <p:nvPr userDrawn="1"/>
        </p:nvSpPr>
        <p:spPr>
          <a:xfrm>
            <a:off x="388056" y="381000"/>
            <a:ext cx="11430000" cy="5995946"/>
          </a:xfrm>
          <a:prstGeom prst="round1Rect">
            <a:avLst>
              <a:gd name="adj" fmla="val 985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27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8698" y="868326"/>
            <a:ext cx="7283303" cy="5132720"/>
          </a:xfrm>
        </p:spPr>
        <p:txBody>
          <a:bodyPr anchor="t">
            <a:noAutofit/>
          </a:bodyPr>
          <a:lstStyle>
            <a:lvl1pPr>
              <a:defRPr sz="6000" b="0" i="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6523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Br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ingle Corner Rectangle 7"/>
          <p:cNvSpPr/>
          <p:nvPr userDrawn="1"/>
        </p:nvSpPr>
        <p:spPr>
          <a:xfrm>
            <a:off x="388056" y="381000"/>
            <a:ext cx="11430000" cy="5995946"/>
          </a:xfrm>
          <a:prstGeom prst="round1Rect">
            <a:avLst>
              <a:gd name="adj" fmla="val 985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27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8698" y="868326"/>
            <a:ext cx="7283303" cy="5132720"/>
          </a:xfrm>
        </p:spPr>
        <p:txBody>
          <a:bodyPr anchor="t">
            <a:noAutofit/>
          </a:bodyPr>
          <a:lstStyle>
            <a:lvl1pPr>
              <a:defRPr sz="6000" b="0" i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09060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r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ingle Corner Rectangle 7"/>
          <p:cNvSpPr/>
          <p:nvPr userDrawn="1"/>
        </p:nvSpPr>
        <p:spPr>
          <a:xfrm>
            <a:off x="388056" y="381000"/>
            <a:ext cx="11430000" cy="5995946"/>
          </a:xfrm>
          <a:prstGeom prst="round1Rect">
            <a:avLst>
              <a:gd name="adj" fmla="val 985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27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8698" y="868326"/>
            <a:ext cx="7283303" cy="5132720"/>
          </a:xfrm>
        </p:spPr>
        <p:txBody>
          <a:bodyPr anchor="t">
            <a:noAutofit/>
          </a:bodyPr>
          <a:lstStyle>
            <a:lvl1pPr>
              <a:defRPr sz="6000" b="0" i="0">
                <a:solidFill>
                  <a:srgbClr val="000000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21283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Br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ingle Corner Rectangle 7"/>
          <p:cNvSpPr/>
          <p:nvPr userDrawn="1"/>
        </p:nvSpPr>
        <p:spPr>
          <a:xfrm>
            <a:off x="388056" y="381000"/>
            <a:ext cx="11430000" cy="5995946"/>
          </a:xfrm>
          <a:prstGeom prst="round1Rect">
            <a:avLst>
              <a:gd name="adj" fmla="val 9855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27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8698" y="868326"/>
            <a:ext cx="7283303" cy="5132720"/>
          </a:xfrm>
        </p:spPr>
        <p:txBody>
          <a:bodyPr anchor="t">
            <a:noAutofit/>
          </a:bodyPr>
          <a:lstStyle>
            <a:lvl1pPr>
              <a:defRPr sz="6000" b="0" i="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85072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r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ingle Corner Rectangle 7"/>
          <p:cNvSpPr/>
          <p:nvPr userDrawn="1"/>
        </p:nvSpPr>
        <p:spPr>
          <a:xfrm>
            <a:off x="388056" y="381000"/>
            <a:ext cx="11430000" cy="5995946"/>
          </a:xfrm>
          <a:prstGeom prst="round1Rect">
            <a:avLst>
              <a:gd name="adj" fmla="val 985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27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8698" y="868326"/>
            <a:ext cx="7283303" cy="5132720"/>
          </a:xfrm>
        </p:spPr>
        <p:txBody>
          <a:bodyPr anchor="t">
            <a:noAutofit/>
          </a:bodyPr>
          <a:lstStyle>
            <a:lvl1pPr>
              <a:defRPr sz="6000" b="0" i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43439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Breaker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38813" y="955729"/>
            <a:ext cx="4200687" cy="4946543"/>
          </a:xfrm>
          <a:solidFill>
            <a:schemeClr val="bg1"/>
          </a:solidFill>
        </p:spPr>
        <p:txBody>
          <a:bodyPr lIns="457200" tIns="457200" rIns="457200" bIns="457200" anchor="ctr"/>
          <a:lstStyle>
            <a:lvl1pPr marL="0" indent="0" algn="l">
              <a:buNone/>
              <a:defRPr sz="4000">
                <a:solidFill>
                  <a:srgbClr val="000000"/>
                </a:solidFill>
              </a:defRPr>
            </a:lvl1pPr>
            <a:lvl2pPr marL="228582" indent="0">
              <a:buNone/>
              <a:defRPr/>
            </a:lvl2pPr>
            <a:lvl3pPr marL="457163" indent="0">
              <a:buNone/>
              <a:defRPr/>
            </a:lvl3pPr>
            <a:lvl4pPr marL="685746" indent="0">
              <a:buNone/>
              <a:defRPr/>
            </a:lvl4pPr>
            <a:lvl5pPr marL="91432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626179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Breaker 2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38813" y="955729"/>
            <a:ext cx="4200687" cy="4946543"/>
          </a:xfrm>
          <a:solidFill>
            <a:schemeClr val="bg1"/>
          </a:solidFill>
        </p:spPr>
        <p:txBody>
          <a:bodyPr lIns="457200" tIns="457200" rIns="457200" bIns="457200" anchor="ctr"/>
          <a:lstStyle>
            <a:lvl1pPr marL="0" indent="0" algn="l">
              <a:buNone/>
              <a:defRPr sz="4000">
                <a:solidFill>
                  <a:srgbClr val="000000"/>
                </a:solidFill>
              </a:defRPr>
            </a:lvl1pPr>
            <a:lvl2pPr marL="228582" indent="0">
              <a:buNone/>
              <a:defRPr/>
            </a:lvl2pPr>
            <a:lvl3pPr marL="457163" indent="0">
              <a:buNone/>
              <a:defRPr/>
            </a:lvl3pPr>
            <a:lvl4pPr marL="685746" indent="0">
              <a:buNone/>
              <a:defRPr/>
            </a:lvl4pPr>
            <a:lvl5pPr marL="91432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21084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Breaker 3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38813" y="955729"/>
            <a:ext cx="4200687" cy="4946543"/>
          </a:xfrm>
          <a:solidFill>
            <a:schemeClr val="bg1"/>
          </a:solidFill>
        </p:spPr>
        <p:txBody>
          <a:bodyPr lIns="457200" tIns="457200" rIns="457200" bIns="457200" anchor="ctr"/>
          <a:lstStyle>
            <a:lvl1pPr marL="0" indent="0" algn="l">
              <a:buNone/>
              <a:defRPr sz="4000">
                <a:solidFill>
                  <a:srgbClr val="000000"/>
                </a:solidFill>
              </a:defRPr>
            </a:lvl1pPr>
            <a:lvl2pPr marL="228582" indent="0">
              <a:buNone/>
              <a:defRPr/>
            </a:lvl2pPr>
            <a:lvl3pPr marL="457163" indent="0">
              <a:buNone/>
              <a:defRPr/>
            </a:lvl3pPr>
            <a:lvl4pPr marL="685746" indent="0">
              <a:buNone/>
              <a:defRPr/>
            </a:lvl4pPr>
            <a:lvl5pPr marL="91432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79B2D9-7CEE-7742-922A-07766BC79C85}"/>
              </a:ext>
            </a:extLst>
          </p:cNvPr>
          <p:cNvSpPr txBox="1"/>
          <p:nvPr userDrawn="1"/>
        </p:nvSpPr>
        <p:spPr>
          <a:xfrm>
            <a:off x="11543270" y="64770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defTabSz="914327"/>
            <a:endParaRPr lang="en-US" sz="2333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95696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Breaker 4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38813" y="955729"/>
            <a:ext cx="4200687" cy="4946543"/>
          </a:xfrm>
          <a:solidFill>
            <a:schemeClr val="bg1"/>
          </a:solidFill>
        </p:spPr>
        <p:txBody>
          <a:bodyPr lIns="457200" tIns="457200" rIns="457200" bIns="457200" anchor="ctr"/>
          <a:lstStyle>
            <a:lvl1pPr marL="0" indent="0" algn="l">
              <a:buNone/>
              <a:defRPr sz="4000">
                <a:solidFill>
                  <a:srgbClr val="000000"/>
                </a:solidFill>
              </a:defRPr>
            </a:lvl1pPr>
            <a:lvl2pPr marL="228582" indent="0">
              <a:buNone/>
              <a:defRPr/>
            </a:lvl2pPr>
            <a:lvl3pPr marL="457163" indent="0">
              <a:buNone/>
              <a:defRPr/>
            </a:lvl3pPr>
            <a:lvl4pPr marL="685746" indent="0">
              <a:buNone/>
              <a:defRPr/>
            </a:lvl4pPr>
            <a:lvl5pPr marL="91432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582640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Breaker 5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38813" y="955729"/>
            <a:ext cx="4200687" cy="4946543"/>
          </a:xfrm>
          <a:solidFill>
            <a:schemeClr val="bg1"/>
          </a:solidFill>
        </p:spPr>
        <p:txBody>
          <a:bodyPr lIns="457200" tIns="457200" rIns="457200" bIns="457200" anchor="ctr"/>
          <a:lstStyle>
            <a:lvl1pPr marL="0" indent="0" algn="l">
              <a:buNone/>
              <a:defRPr sz="4000">
                <a:solidFill>
                  <a:schemeClr val="tx1"/>
                </a:solidFill>
              </a:defRPr>
            </a:lvl1pPr>
            <a:lvl2pPr marL="228582" indent="0">
              <a:buNone/>
              <a:defRPr/>
            </a:lvl2pPr>
            <a:lvl3pPr marL="457163" indent="0">
              <a:buNone/>
              <a:defRPr/>
            </a:lvl3pPr>
            <a:lvl4pPr marL="685746" indent="0">
              <a:buNone/>
              <a:defRPr/>
            </a:lvl4pPr>
            <a:lvl5pPr marL="91432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0621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1/3 Blk 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3238500" cy="5169243"/>
          </a:xfrm>
        </p:spPr>
        <p:txBody>
          <a:bodyPr anchor="t">
            <a:no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0" y="762000"/>
            <a:ext cx="6019800" cy="5414963"/>
          </a:xfrm>
        </p:spPr>
        <p:txBody>
          <a:bodyPr>
            <a:no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2667">
                <a:solidFill>
                  <a:schemeClr val="bg1"/>
                </a:solidFill>
              </a:defRPr>
            </a:lvl1pPr>
            <a:lvl2pPr marL="228582" indent="0">
              <a:lnSpc>
                <a:spcPct val="125000"/>
              </a:lnSpc>
              <a:spcBef>
                <a:spcPts val="0"/>
              </a:spcBef>
              <a:buNone/>
              <a:defRPr sz="2667">
                <a:solidFill>
                  <a:schemeClr val="bg1"/>
                </a:solidFill>
              </a:defRPr>
            </a:lvl2pPr>
            <a:lvl3pPr marL="457163" indent="0">
              <a:lnSpc>
                <a:spcPct val="125000"/>
              </a:lnSpc>
              <a:spcBef>
                <a:spcPts val="0"/>
              </a:spcBef>
              <a:buNone/>
              <a:defRPr sz="2667">
                <a:solidFill>
                  <a:schemeClr val="bg1"/>
                </a:solidFill>
              </a:defRPr>
            </a:lvl3pPr>
            <a:lvl4pPr marL="685746" indent="0">
              <a:lnSpc>
                <a:spcPct val="125000"/>
              </a:lnSpc>
              <a:spcBef>
                <a:spcPts val="0"/>
              </a:spcBef>
              <a:buNone/>
              <a:defRPr sz="2667">
                <a:solidFill>
                  <a:schemeClr val="bg1"/>
                </a:solidFill>
              </a:defRPr>
            </a:lvl4pPr>
            <a:lvl5pPr marL="914327" indent="0">
              <a:lnSpc>
                <a:spcPct val="125000"/>
              </a:lnSpc>
              <a:spcBef>
                <a:spcPts val="0"/>
              </a:spcBef>
              <a:buNone/>
              <a:defRPr sz="2667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762500" y="762000"/>
            <a:ext cx="0" cy="541496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95502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758" y="622253"/>
            <a:ext cx="9972003" cy="560832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721547" y="6376947"/>
            <a:ext cx="1035909" cy="365125"/>
          </a:xfrm>
        </p:spPr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2502801" y="1030829"/>
            <a:ext cx="7095824" cy="4451339"/>
          </a:xfrm>
        </p:spPr>
        <p:txBody>
          <a:bodyPr>
            <a:normAutofit/>
          </a:bodyPr>
          <a:lstStyle>
            <a:lvl1pPr marL="0" indent="0">
              <a:buNone/>
              <a:defRPr sz="1333"/>
            </a:lvl1pPr>
          </a:lstStyle>
          <a:p>
            <a:r>
              <a:rPr lang="en-US"/>
              <a:t>Insert Picture Here</a:t>
            </a:r>
          </a:p>
        </p:txBody>
      </p:sp>
    </p:spTree>
    <p:extLst>
      <p:ext uri="{BB962C8B-B14F-4D97-AF65-F5344CB8AC3E}">
        <p14:creationId xmlns:p14="http://schemas.microsoft.com/office/powerpoint/2010/main" val="76344784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 + Image Bl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758" y="622253"/>
            <a:ext cx="9972003" cy="560832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721547" y="6376947"/>
            <a:ext cx="1035909" cy="365125"/>
          </a:xfrm>
        </p:spPr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2502801" y="1030829"/>
            <a:ext cx="7095824" cy="4451339"/>
          </a:xfrm>
        </p:spPr>
        <p:txBody>
          <a:bodyPr>
            <a:normAutofit/>
          </a:bodyPr>
          <a:lstStyle>
            <a:lvl1pPr marL="0" indent="0">
              <a:buNone/>
              <a:defRPr sz="1333"/>
            </a:lvl1pPr>
          </a:lstStyle>
          <a:p>
            <a:r>
              <a:rPr lang="en-US"/>
              <a:t>Insert Picture Here</a:t>
            </a:r>
          </a:p>
        </p:txBody>
      </p:sp>
    </p:spTree>
    <p:extLst>
      <p:ext uri="{BB962C8B-B14F-4D97-AF65-F5344CB8AC3E}">
        <p14:creationId xmlns:p14="http://schemas.microsoft.com/office/powerpoint/2010/main" val="411984393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758" y="622253"/>
            <a:ext cx="9972003" cy="560832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721547" y="6376947"/>
            <a:ext cx="1035909" cy="365125"/>
          </a:xfrm>
        </p:spPr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06870" y="1025768"/>
            <a:ext cx="7100957" cy="4451797"/>
          </a:xfrm>
        </p:spPr>
        <p:txBody>
          <a:bodyPr anchor="ctr">
            <a:noAutofit/>
          </a:bodyPr>
          <a:lstStyle>
            <a:lvl1pPr marL="0" indent="0" algn="ctr">
              <a:buNone/>
              <a:defRPr sz="23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734741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 + Text Bl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758" y="622253"/>
            <a:ext cx="9972003" cy="560832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721547" y="6376947"/>
            <a:ext cx="1035909" cy="365125"/>
          </a:xfrm>
        </p:spPr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520462" y="1025768"/>
            <a:ext cx="7071360" cy="4457700"/>
          </a:xfrm>
        </p:spPr>
        <p:txBody>
          <a:bodyPr anchor="ctr">
            <a:noAutofit/>
          </a:bodyPr>
          <a:lstStyle>
            <a:lvl1pPr marL="0" indent="0" algn="ctr">
              <a:buNone/>
              <a:defRPr sz="23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886408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mputers Before Af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73678FA-C030-9349-93F3-214187DFE559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27"/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8967" y="1778244"/>
            <a:ext cx="5893779" cy="33147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957" y="1778244"/>
            <a:ext cx="5893779" cy="33147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1935492" y="5640125"/>
            <a:ext cx="2349769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27"/>
            <a:r>
              <a:rPr lang="en-US" sz="1667">
                <a:solidFill>
                  <a:srgbClr val="000000"/>
                </a:solidFill>
                <a:ea typeface="Avenir Medium" charset="0"/>
                <a:cs typeface="Avenir Medium" charset="0"/>
              </a:rPr>
              <a:t>Before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7982853" y="5640125"/>
            <a:ext cx="2349769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27"/>
            <a:r>
              <a:rPr lang="en-US" sz="1667">
                <a:solidFill>
                  <a:srgbClr val="FFFFFF"/>
                </a:solidFill>
                <a:ea typeface="Avenir Medium" charset="0"/>
                <a:cs typeface="Avenir Medium" charset="0"/>
              </a:rPr>
              <a:t>After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936924" y="2020309"/>
            <a:ext cx="4183380" cy="2628900"/>
          </a:xfrm>
        </p:spPr>
        <p:txBody>
          <a:bodyPr>
            <a:normAutofit/>
          </a:bodyPr>
          <a:lstStyle>
            <a:lvl1pPr marL="0" indent="0">
              <a:buNone/>
              <a:defRPr sz="1500" baseline="0"/>
            </a:lvl1pPr>
          </a:lstStyle>
          <a:p>
            <a:r>
              <a:rPr lang="en-US" sz="1500"/>
              <a:t>Insert Picture</a:t>
            </a:r>
            <a:endParaRPr lang="en-US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BA16AF82-4123-2B4C-A5EC-BC95FA66EFA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2450" y="2018388"/>
            <a:ext cx="4183380" cy="2628900"/>
          </a:xfrm>
        </p:spPr>
        <p:txBody>
          <a:bodyPr>
            <a:normAutofit/>
          </a:bodyPr>
          <a:lstStyle>
            <a:lvl1pPr marL="0" indent="0">
              <a:buNone/>
              <a:defRPr sz="1500" baseline="0"/>
            </a:lvl1pPr>
          </a:lstStyle>
          <a:p>
            <a:r>
              <a:rPr lang="en-US" sz="1500"/>
              <a:t>Insert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8488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mputers Before Af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73678FA-C030-9349-93F3-214187DFE559}"/>
              </a:ext>
            </a:extLst>
          </p:cNvPr>
          <p:cNvSpPr/>
          <p:nvPr userDrawn="1"/>
        </p:nvSpPr>
        <p:spPr>
          <a:xfrm>
            <a:off x="1409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27"/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8967" y="1778244"/>
            <a:ext cx="5893779" cy="33147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957" y="1778244"/>
            <a:ext cx="5893779" cy="33147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1935492" y="5640125"/>
            <a:ext cx="2349769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27"/>
            <a:r>
              <a:rPr lang="en-US" sz="1667">
                <a:solidFill>
                  <a:srgbClr val="FFFFFF"/>
                </a:solidFill>
                <a:ea typeface="Avenir Medium" charset="0"/>
                <a:cs typeface="Avenir Medium" charset="0"/>
              </a:rPr>
              <a:t>Before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7982853" y="5640125"/>
            <a:ext cx="2349769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27"/>
            <a:r>
              <a:rPr lang="en-US" sz="1667">
                <a:solidFill>
                  <a:srgbClr val="000000"/>
                </a:solidFill>
                <a:ea typeface="Avenir Medium" charset="0"/>
                <a:cs typeface="Avenir Medium" charset="0"/>
              </a:rPr>
              <a:t>After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936924" y="2020309"/>
            <a:ext cx="4183380" cy="2628900"/>
          </a:xfrm>
        </p:spPr>
        <p:txBody>
          <a:bodyPr>
            <a:normAutofit/>
          </a:bodyPr>
          <a:lstStyle>
            <a:lvl1pPr marL="0" indent="0">
              <a:buNone/>
              <a:defRPr sz="1500" baseline="0"/>
            </a:lvl1pPr>
          </a:lstStyle>
          <a:p>
            <a:r>
              <a:rPr lang="en-US" sz="1500"/>
              <a:t>Insert Picture</a:t>
            </a:r>
            <a:endParaRPr lang="en-US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BA16AF82-4123-2B4C-A5EC-BC95FA66EFA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2450" y="2018388"/>
            <a:ext cx="4183380" cy="2628900"/>
          </a:xfrm>
        </p:spPr>
        <p:txBody>
          <a:bodyPr>
            <a:normAutofit/>
          </a:bodyPr>
          <a:lstStyle>
            <a:lvl1pPr marL="0" indent="0">
              <a:buNone/>
              <a:defRPr sz="1500" baseline="0"/>
            </a:lvl1pPr>
          </a:lstStyle>
          <a:p>
            <a:r>
              <a:rPr lang="en-US" sz="1500"/>
              <a:t>Insert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0364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mputers +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C7C54D-492B-714B-8745-B5E69B9E2B9C}"/>
              </a:ext>
            </a:extLst>
          </p:cNvPr>
          <p:cNvSpPr/>
          <p:nvPr userDrawn="1"/>
        </p:nvSpPr>
        <p:spPr>
          <a:xfrm>
            <a:off x="0" y="1"/>
            <a:ext cx="12192000" cy="17528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27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721547" y="6376947"/>
            <a:ext cx="1035909" cy="365125"/>
          </a:xfrm>
        </p:spPr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4A0A1C3-6B18-984C-8C60-68260377D0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"/>
            <a:ext cx="12199938" cy="1752865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000">
                <a:solidFill>
                  <a:srgbClr val="FFFFFF"/>
                </a:solidFill>
              </a:defRPr>
            </a:lvl1pPr>
            <a:lvl2pPr marL="228582" indent="0">
              <a:buNone/>
              <a:defRPr/>
            </a:lvl2pPr>
            <a:lvl3pPr marL="457163" indent="0">
              <a:buNone/>
              <a:defRPr/>
            </a:lvl3pPr>
            <a:lvl4pPr marL="685746" indent="0">
              <a:buNone/>
              <a:defRPr/>
            </a:lvl4pPr>
            <a:lvl5pPr marL="91432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DA34DB-6D23-CA4B-8974-544DBAB1B4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85528" y="2814471"/>
            <a:ext cx="4755123" cy="2674312"/>
          </a:xfrm>
          <a:prstGeom prst="rect">
            <a:avLst/>
          </a:prstGeom>
        </p:spPr>
      </p:pic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A5161F56-6228-154A-877E-1D983A7648B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20314" y="3017814"/>
            <a:ext cx="3375166" cy="2121006"/>
          </a:xfrm>
        </p:spPr>
        <p:txBody>
          <a:bodyPr>
            <a:normAutofit/>
          </a:bodyPr>
          <a:lstStyle>
            <a:lvl1pPr marL="0" indent="0">
              <a:buNone/>
              <a:defRPr sz="1500" baseline="0"/>
            </a:lvl1pPr>
          </a:lstStyle>
          <a:p>
            <a:r>
              <a:rPr lang="en-US" sz="1500"/>
              <a:t>Insert Picture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E6241B-AD45-184D-895E-D7A1FB423F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3319" y="2806220"/>
            <a:ext cx="4755123" cy="2674312"/>
          </a:xfrm>
          <a:prstGeom prst="rect">
            <a:avLst/>
          </a:prstGeom>
        </p:spPr>
      </p:pic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BF1F2E63-E4C7-414B-80BF-F4318F05615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351540" y="3016875"/>
            <a:ext cx="3375166" cy="2121006"/>
          </a:xfrm>
        </p:spPr>
        <p:txBody>
          <a:bodyPr>
            <a:normAutofit/>
          </a:bodyPr>
          <a:lstStyle>
            <a:lvl1pPr marL="0" indent="0">
              <a:buNone/>
              <a:defRPr sz="1500" baseline="0"/>
            </a:lvl1pPr>
          </a:lstStyle>
          <a:p>
            <a:r>
              <a:rPr lang="en-US" sz="1500"/>
              <a:t>Insert Picture</a:t>
            </a:r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2A8D4D-8415-9F40-A76A-F9995CE07C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2167" y="2814471"/>
            <a:ext cx="4755123" cy="2674312"/>
          </a:xfrm>
          <a:prstGeom prst="rect">
            <a:avLst/>
          </a:prstGeom>
        </p:spPr>
      </p:pic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DE61ADB1-2D7A-0F45-95DF-BA4C027124E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930388" y="3013219"/>
            <a:ext cx="3375166" cy="2121006"/>
          </a:xfrm>
        </p:spPr>
        <p:txBody>
          <a:bodyPr>
            <a:normAutofit/>
          </a:bodyPr>
          <a:lstStyle>
            <a:lvl1pPr marL="0" indent="0">
              <a:buNone/>
              <a:defRPr sz="1500" baseline="0"/>
            </a:lvl1pPr>
          </a:lstStyle>
          <a:p>
            <a:r>
              <a:rPr lang="en-US" sz="1500"/>
              <a:t>Insert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51854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mputers +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8070" y="2681654"/>
            <a:ext cx="4365776" cy="31066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6793" y="2681654"/>
            <a:ext cx="4365776" cy="310661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0378" y="2681654"/>
            <a:ext cx="4365776" cy="31066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C7C54D-492B-714B-8745-B5E69B9E2B9C}"/>
              </a:ext>
            </a:extLst>
          </p:cNvPr>
          <p:cNvSpPr/>
          <p:nvPr userDrawn="1"/>
        </p:nvSpPr>
        <p:spPr>
          <a:xfrm>
            <a:off x="0" y="1"/>
            <a:ext cx="12192000" cy="17528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27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721547" y="6376947"/>
            <a:ext cx="1035909" cy="365125"/>
          </a:xfrm>
        </p:spPr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-170297" y="2905433"/>
            <a:ext cx="3924300" cy="2461260"/>
          </a:xfrm>
        </p:spPr>
        <p:txBody>
          <a:bodyPr>
            <a:normAutofit/>
          </a:bodyPr>
          <a:lstStyle>
            <a:lvl1pPr marL="0" indent="0">
              <a:buNone/>
              <a:defRPr sz="1333"/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7DDC20F8-215E-A748-8438-28F165B8252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155938" y="2905433"/>
            <a:ext cx="3924300" cy="2461260"/>
          </a:xfrm>
        </p:spPr>
        <p:txBody>
          <a:bodyPr>
            <a:normAutofit/>
          </a:bodyPr>
          <a:lstStyle>
            <a:lvl1pPr marL="0" indent="0">
              <a:buNone/>
              <a:defRPr sz="1333"/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2A3AB1F5-9DD3-D64B-AF5B-85B3AB3EB8B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469823" y="2905433"/>
            <a:ext cx="3924300" cy="2461260"/>
          </a:xfrm>
        </p:spPr>
        <p:txBody>
          <a:bodyPr>
            <a:normAutofit/>
          </a:bodyPr>
          <a:lstStyle>
            <a:lvl1pPr marL="0" indent="0">
              <a:buNone/>
              <a:defRPr sz="1333"/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4A0A1C3-6B18-984C-8C60-68260377D0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1"/>
            <a:ext cx="12199938" cy="1752865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000">
                <a:solidFill>
                  <a:schemeClr val="tx1"/>
                </a:solidFill>
              </a:defRPr>
            </a:lvl1pPr>
            <a:lvl2pPr marL="228582" indent="0">
              <a:buNone/>
              <a:defRPr/>
            </a:lvl2pPr>
            <a:lvl3pPr marL="457163" indent="0">
              <a:buNone/>
              <a:defRPr/>
            </a:lvl3pPr>
            <a:lvl4pPr marL="685746" indent="0">
              <a:buNone/>
              <a:defRPr/>
            </a:lvl4pPr>
            <a:lvl5pPr marL="91432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589052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2944" y="1019638"/>
            <a:ext cx="3490404" cy="5822903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4771988" y="1820943"/>
            <a:ext cx="2667000" cy="5021597"/>
          </a:xfrm>
        </p:spPr>
        <p:txBody>
          <a:bodyPr>
            <a:normAutofit/>
          </a:bodyPr>
          <a:lstStyle>
            <a:lvl1pPr marL="0" indent="0">
              <a:buNone/>
              <a:defRPr sz="1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here.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04812" y="388939"/>
            <a:ext cx="11025188" cy="75406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64648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8911" y="297051"/>
            <a:ext cx="3932808" cy="656094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4690510" y="1098357"/>
            <a:ext cx="2989610" cy="5699372"/>
          </a:xfrm>
        </p:spPr>
        <p:txBody>
          <a:bodyPr>
            <a:normAutofit/>
          </a:bodyPr>
          <a:lstStyle>
            <a:lvl1pPr marL="0" indent="0">
              <a:buNone/>
              <a:defRPr sz="15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picture here.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04812" y="388937"/>
            <a:ext cx="3250407" cy="2028032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9100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52500" y="365125"/>
            <a:ext cx="102870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1825625"/>
            <a:ext cx="10287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0" y="637694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defTabSz="914327"/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599" y="6376947"/>
            <a:ext cx="5476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 i="0">
                <a:solidFill>
                  <a:schemeClr val="tx1">
                    <a:tint val="75000"/>
                  </a:schemeClr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defTabSz="914327"/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1547" y="6376947"/>
            <a:ext cx="1035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898989"/>
                </a:solidFill>
                <a:latin typeface="Avenir Medium" charset="0"/>
                <a:ea typeface="Avenir Medium" charset="0"/>
                <a:cs typeface="Avenir Medium" charset="0"/>
              </a:defRPr>
            </a:lvl1pPr>
          </a:lstStyle>
          <a:p>
            <a:pPr defTabSz="914327"/>
            <a:fld id="{E4C80EFF-BEA8-024F-B2F0-3337499F804C}" type="slidenum">
              <a:rPr lang="en-US" smtClean="0"/>
              <a:pPr defTabSz="914327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10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  <p:sldLayoutId id="2147483738" r:id="rId78"/>
    <p:sldLayoutId id="2147483739" r:id="rId79"/>
    <p:sldLayoutId id="2147483740" r:id="rId80"/>
    <p:sldLayoutId id="2147483741" r:id="rId81"/>
    <p:sldLayoutId id="2147483742" r:id="rId82"/>
    <p:sldLayoutId id="2147483743" r:id="rId83"/>
    <p:sldLayoutId id="2147483744" r:id="rId84"/>
    <p:sldLayoutId id="2147483745" r:id="rId85"/>
    <p:sldLayoutId id="2147483746" r:id="rId86"/>
    <p:sldLayoutId id="2147483747" r:id="rId87"/>
    <p:sldLayoutId id="2147483748" r:id="rId88"/>
    <p:sldLayoutId id="2147483749" r:id="rId89"/>
    <p:sldLayoutId id="2147483750" r:id="rId90"/>
    <p:sldLayoutId id="2147483751" r:id="rId91"/>
    <p:sldLayoutId id="2147483752" r:id="rId92"/>
    <p:sldLayoutId id="2147483753" r:id="rId93"/>
    <p:sldLayoutId id="2147483754" r:id="rId94"/>
    <p:sldLayoutId id="2147483755" r:id="rId95"/>
    <p:sldLayoutId id="2147483756" r:id="rId96"/>
    <p:sldLayoutId id="2147483757" r:id="rId97"/>
    <p:sldLayoutId id="2147483758" r:id="rId98"/>
    <p:sldLayoutId id="2147483759" r:id="rId99"/>
    <p:sldLayoutId id="2147483760" r:id="rId100"/>
    <p:sldLayoutId id="2147483761" r:id="rId101"/>
    <p:sldLayoutId id="2147483762" r:id="rId102"/>
    <p:sldLayoutId id="2147483763" r:id="rId103"/>
    <p:sldLayoutId id="2147483764" r:id="rId104"/>
    <p:sldLayoutId id="2147483765" r:id="rId105"/>
    <p:sldLayoutId id="2147483766" r:id="rId106"/>
    <p:sldLayoutId id="2147483767" r:id="rId107"/>
    <p:sldLayoutId id="2147483768" r:id="rId108"/>
    <p:sldLayoutId id="2147483769" r:id="rId109"/>
    <p:sldLayoutId id="2147483770" r:id="rId110"/>
  </p:sldLayoutIdLst>
  <p:hf sldNum="0" hdr="0" ftr="0" dt="0"/>
  <p:txStyles>
    <p:titleStyle>
      <a:lvl1pPr algn="l" defTabSz="914327" rtl="0" eaLnBrk="1" latinLnBrk="0" hangingPunct="1">
        <a:lnSpc>
          <a:spcPct val="100000"/>
        </a:lnSpc>
        <a:spcBef>
          <a:spcPct val="0"/>
        </a:spcBef>
        <a:buNone/>
        <a:defRPr sz="3000" b="0" i="0" kern="1200">
          <a:solidFill>
            <a:schemeClr val="tx1"/>
          </a:solidFill>
          <a:latin typeface="Avenir Medium" panose="02000603020000020003" pitchFamily="2" charset="0"/>
          <a:ea typeface="Avenir Medium" panose="02000603020000020003" pitchFamily="2" charset="0"/>
          <a:cs typeface="Avenir Medium" panose="02000603020000020003" pitchFamily="2" charset="0"/>
        </a:defRPr>
      </a:lvl1pPr>
    </p:titleStyle>
    <p:bodyStyle>
      <a:lvl1pPr marL="228582" indent="-228582" algn="l" defTabSz="914327" rtl="0" eaLnBrk="1" latinLnBrk="0" hangingPunct="1">
        <a:lnSpc>
          <a:spcPct val="100000"/>
        </a:lnSpc>
        <a:spcBef>
          <a:spcPts val="833"/>
        </a:spcBef>
        <a:buFont typeface="Arial" panose="020B0604020202020204" pitchFamily="34" charset="0"/>
        <a:buChar char="•"/>
        <a:defRPr sz="2333" b="0" i="0" kern="1200">
          <a:solidFill>
            <a:schemeClr val="tx1"/>
          </a:solidFill>
          <a:latin typeface="Avenir Medium" panose="02000603020000020003" pitchFamily="2" charset="0"/>
          <a:ea typeface="Avenir Medium" panose="02000603020000020003" pitchFamily="2" charset="0"/>
          <a:cs typeface="Avenir Medium" panose="02000603020000020003" pitchFamily="2" charset="0"/>
        </a:defRPr>
      </a:lvl1pPr>
      <a:lvl2pPr marL="457163" indent="-228582" algn="l" defTabSz="914327" rtl="0" eaLnBrk="1" latinLnBrk="0" hangingPunct="1">
        <a:lnSpc>
          <a:spcPct val="100000"/>
        </a:lnSpc>
        <a:spcBef>
          <a:spcPts val="833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venir Medium" panose="02000603020000020003" pitchFamily="2" charset="0"/>
          <a:ea typeface="Avenir Medium" panose="02000603020000020003" pitchFamily="2" charset="0"/>
          <a:cs typeface="Avenir Medium" panose="02000603020000020003" pitchFamily="2" charset="0"/>
        </a:defRPr>
      </a:lvl2pPr>
      <a:lvl3pPr marL="685746" indent="-228582" algn="l" defTabSz="914327" rtl="0" eaLnBrk="1" latinLnBrk="0" hangingPunct="1">
        <a:lnSpc>
          <a:spcPct val="100000"/>
        </a:lnSpc>
        <a:spcBef>
          <a:spcPts val="833"/>
        </a:spcBef>
        <a:buFont typeface="Arial" panose="020B0604020202020204" pitchFamily="34" charset="0"/>
        <a:buChar char="•"/>
        <a:defRPr sz="1667" b="0" i="0" kern="1200">
          <a:solidFill>
            <a:schemeClr val="tx1"/>
          </a:solidFill>
          <a:latin typeface="Avenir Medium" panose="02000603020000020003" pitchFamily="2" charset="0"/>
          <a:ea typeface="Avenir Medium" panose="02000603020000020003" pitchFamily="2" charset="0"/>
          <a:cs typeface="Avenir Medium" panose="02000603020000020003" pitchFamily="2" charset="0"/>
        </a:defRPr>
      </a:lvl3pPr>
      <a:lvl4pPr marL="914327" indent="-228582" algn="l" defTabSz="914327" rtl="0" eaLnBrk="1" latinLnBrk="0" hangingPunct="1">
        <a:lnSpc>
          <a:spcPct val="100000"/>
        </a:lnSpc>
        <a:spcBef>
          <a:spcPts val="833"/>
        </a:spcBef>
        <a:buFont typeface="Arial" panose="020B0604020202020204" pitchFamily="34" charset="0"/>
        <a:buChar char="•"/>
        <a:defRPr sz="1667" b="0" i="0" kern="1200">
          <a:solidFill>
            <a:schemeClr val="tx1"/>
          </a:solidFill>
          <a:latin typeface="Avenir Medium" panose="02000603020000020003" pitchFamily="2" charset="0"/>
          <a:ea typeface="Avenir Medium" panose="02000603020000020003" pitchFamily="2" charset="0"/>
          <a:cs typeface="Avenir Medium" panose="02000603020000020003" pitchFamily="2" charset="0"/>
        </a:defRPr>
      </a:lvl4pPr>
      <a:lvl5pPr marL="1142908" indent="-228582" algn="l" defTabSz="914327" rtl="0" eaLnBrk="1" latinLnBrk="0" hangingPunct="1">
        <a:lnSpc>
          <a:spcPct val="100000"/>
        </a:lnSpc>
        <a:spcBef>
          <a:spcPts val="833"/>
        </a:spcBef>
        <a:buFont typeface="Arial" panose="020B0604020202020204" pitchFamily="34" charset="0"/>
        <a:buChar char="•"/>
        <a:defRPr sz="1667" b="0" i="0" kern="1200">
          <a:solidFill>
            <a:schemeClr val="tx1"/>
          </a:solidFill>
          <a:latin typeface="Avenir Medium" panose="02000603020000020003" pitchFamily="2" charset="0"/>
          <a:ea typeface="Avenir Medium" panose="02000603020000020003" pitchFamily="2" charset="0"/>
          <a:cs typeface="Avenir Medium" panose="02000603020000020003" pitchFamily="2" charset="0"/>
        </a:defRPr>
      </a:lvl5pPr>
      <a:lvl6pPr marL="2514399" indent="-228582" algn="l" defTabSz="91432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62" indent="-228582" algn="l" defTabSz="91432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26" indent="-228582" algn="l" defTabSz="91432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90" indent="-228582" algn="l" defTabSz="91432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3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7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0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54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18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80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44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08" algn="l" defTabSz="9143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92">
          <p15:clr>
            <a:srgbClr val="F26B43"/>
          </p15:clr>
        </p15:guide>
        <p15:guide id="2" pos="4608">
          <p15:clr>
            <a:srgbClr val="F26B43"/>
          </p15:clr>
        </p15:guide>
        <p15:guide id="3" pos="288">
          <p15:clr>
            <a:srgbClr val="F26B43"/>
          </p15:clr>
        </p15:guide>
        <p15:guide id="4" pos="576">
          <p15:clr>
            <a:srgbClr val="F26B43"/>
          </p15:clr>
        </p15:guide>
        <p15:guide id="5" pos="1152">
          <p15:clr>
            <a:srgbClr val="F26B43"/>
          </p15:clr>
        </p15:guide>
        <p15:guide id="6" pos="1728">
          <p15:clr>
            <a:srgbClr val="F26B43"/>
          </p15:clr>
        </p15:guide>
        <p15:guide id="7" pos="2304">
          <p15:clr>
            <a:srgbClr val="F26B43"/>
          </p15:clr>
        </p15:guide>
        <p15:guide id="8" pos="2880">
          <p15:clr>
            <a:srgbClr val="F26B43"/>
          </p15:clr>
        </p15:guide>
        <p15:guide id="9" pos="3456">
          <p15:clr>
            <a:srgbClr val="F26B43"/>
          </p15:clr>
        </p15:guide>
        <p15:guide id="10" pos="4032">
          <p15:clr>
            <a:srgbClr val="F26B43"/>
          </p15:clr>
        </p15:guide>
        <p15:guide id="11" pos="5184">
          <p15:clr>
            <a:srgbClr val="F26B43"/>
          </p15:clr>
        </p15:guide>
        <p15:guide id="12" pos="5760">
          <p15:clr>
            <a:srgbClr val="F26B43"/>
          </p15:clr>
        </p15:guide>
        <p15:guide id="13" pos="6336">
          <p15:clr>
            <a:srgbClr val="F26B43"/>
          </p15:clr>
        </p15:guide>
        <p15:guide id="14" pos="6912">
          <p15:clr>
            <a:srgbClr val="F26B43"/>
          </p15:clr>
        </p15:guide>
        <p15:guide id="15" pos="7488">
          <p15:clr>
            <a:srgbClr val="F26B43"/>
          </p15:clr>
        </p15:guide>
        <p15:guide id="16" pos="8064">
          <p15:clr>
            <a:srgbClr val="F26B43"/>
          </p15:clr>
        </p15:guide>
        <p15:guide id="17" pos="8928">
          <p15:clr>
            <a:srgbClr val="F26B43"/>
          </p15:clr>
        </p15:guide>
        <p15:guide id="18" pos="8640">
          <p15:clr>
            <a:srgbClr val="F26B43"/>
          </p15:clr>
        </p15:guide>
        <p15:guide id="19" orient="horz" pos="2016">
          <p15:clr>
            <a:srgbClr val="F26B43"/>
          </p15:clr>
        </p15:guide>
        <p15:guide id="20" orient="horz" pos="1440">
          <p15:clr>
            <a:srgbClr val="F26B43"/>
          </p15:clr>
        </p15:guide>
        <p15:guide id="21" orient="horz" pos="864">
          <p15:clr>
            <a:srgbClr val="F26B43"/>
          </p15:clr>
        </p15:guide>
        <p15:guide id="22" orient="horz" pos="288">
          <p15:clr>
            <a:srgbClr val="F26B43"/>
          </p15:clr>
        </p15:guide>
        <p15:guide id="23" orient="horz" pos="144">
          <p15:clr>
            <a:srgbClr val="F26B43"/>
          </p15:clr>
        </p15:guide>
        <p15:guide id="24" orient="horz" pos="3168">
          <p15:clr>
            <a:srgbClr val="F26B43"/>
          </p15:clr>
        </p15:guide>
        <p15:guide id="25" orient="horz" pos="3744">
          <p15:clr>
            <a:srgbClr val="F26B43"/>
          </p15:clr>
        </p15:guide>
        <p15:guide id="26" orient="horz" pos="4320">
          <p15:clr>
            <a:srgbClr val="F26B43"/>
          </p15:clr>
        </p15:guide>
        <p15:guide id="27" orient="horz" pos="4896">
          <p15:clr>
            <a:srgbClr val="F26B43"/>
          </p15:clr>
        </p15:guide>
        <p15:guide id="28" orient="horz" pos="5040">
          <p15:clr>
            <a:srgbClr val="F26B43"/>
          </p15:clr>
        </p15:guide>
        <p15:guide id="29" pos="6048">
          <p15:clr>
            <a:srgbClr val="F26B43"/>
          </p15:clr>
        </p15:guide>
        <p15:guide id="30" pos="3168">
          <p15:clr>
            <a:srgbClr val="F26B43"/>
          </p15:clr>
        </p15:guide>
        <p15:guide id="31" pos="720">
          <p15:clr>
            <a:srgbClr val="F26B43"/>
          </p15:clr>
        </p15:guide>
        <p15:guide id="32" pos="84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xperienceleague.adobe.com/docs/experience-manager-65/deploying/configuring/osgi-configuration-settings.html?lang=en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4502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4502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FFC89-8625-4491-9C5F-8A29694C17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1667" dirty="0">
                <a:solidFill>
                  <a:srgbClr val="ED0677"/>
                </a:solidFill>
              </a:rPr>
              <a:t>Welcome Monsoon Coders !</a:t>
            </a:r>
            <a:br>
              <a:rPr lang="en-US" sz="1667" dirty="0">
                <a:solidFill>
                  <a:schemeClr val="bg1"/>
                </a:solidFill>
              </a:rPr>
            </a:br>
            <a:br>
              <a:rPr lang="en-US" sz="1667" dirty="0"/>
            </a:br>
            <a:br>
              <a:rPr lang="en-US" sz="3000" dirty="0"/>
            </a:br>
            <a:br>
              <a:rPr lang="en-US" sz="3000" dirty="0"/>
            </a:br>
            <a:r>
              <a:rPr lang="en-US" sz="3000" dirty="0"/>
              <a:t>Editable Templates</a:t>
            </a:r>
            <a:br>
              <a:rPr lang="en-US" sz="3000" dirty="0"/>
            </a:br>
            <a:r>
              <a:rPr lang="en-US" sz="3000" dirty="0"/>
              <a:t>&amp;</a:t>
            </a:r>
            <a:br>
              <a:rPr lang="en-US" sz="3000" dirty="0"/>
            </a:br>
            <a:r>
              <a:rPr lang="en-US" sz="3000" dirty="0"/>
              <a:t>Logs</a:t>
            </a:r>
            <a:br>
              <a:rPr lang="en-US" sz="3000" dirty="0"/>
            </a:br>
            <a:endParaRPr lang="en-US" sz="3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3F07FD-41CB-4285-AC73-E9DF86D2B4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300" dirty="0">
                <a:latin typeface="Avenir Medium"/>
              </a:rPr>
              <a:t>12.Nov.2021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855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33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t>10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-7937" y="0"/>
            <a:ext cx="12199938" cy="11430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23264" y="488852"/>
            <a:ext cx="9340668" cy="52351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7432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1pPr>
            <a:lvl2pPr marL="54864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2pPr>
            <a:lvl3pPr marL="82296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3pPr>
            <a:lvl4pPr marL="109728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4pPr>
            <a:lvl5pPr marL="137160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761970">
              <a:spcBef>
                <a:spcPts val="0"/>
              </a:spcBef>
              <a:buNone/>
              <a:defRPr/>
            </a:pPr>
            <a:r>
              <a:rPr lang="en-US" sz="3000" dirty="0" err="1">
                <a:solidFill>
                  <a:schemeClr val="bg1"/>
                </a:solidFill>
              </a:rPr>
              <a:t>Stdout.log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15" name="Content Placeholder 4"/>
          <p:cNvSpPr txBox="1">
            <a:spLocks/>
          </p:cNvSpPr>
          <p:nvPr/>
        </p:nvSpPr>
        <p:spPr>
          <a:xfrm>
            <a:off x="423265" y="190781"/>
            <a:ext cx="5414431" cy="326850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1pPr>
            <a:lvl2pPr marL="54864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2pPr>
            <a:lvl3pPr marL="82296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3pPr>
            <a:lvl4pPr marL="109728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4pPr>
            <a:lvl5pPr marL="137160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67" dirty="0">
                <a:solidFill>
                  <a:srgbClr val="ED0677"/>
                </a:solidFill>
              </a:rPr>
              <a:t>Logs</a:t>
            </a:r>
          </a:p>
          <a:p>
            <a:pPr marL="0" indent="0">
              <a:buNone/>
            </a:pPr>
            <a:endParaRPr lang="en-US" sz="1667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E2D48B-447B-B34C-82E1-B0CADC9DFBBC}"/>
              </a:ext>
            </a:extLst>
          </p:cNvPr>
          <p:cNvSpPr txBox="1"/>
          <p:nvPr/>
        </p:nvSpPr>
        <p:spPr>
          <a:xfrm>
            <a:off x="1553497" y="188779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7A779F-7B84-304B-8786-DE0F64ABBE18}"/>
              </a:ext>
            </a:extLst>
          </p:cNvPr>
          <p:cNvSpPr txBox="1"/>
          <p:nvPr/>
        </p:nvSpPr>
        <p:spPr>
          <a:xfrm>
            <a:off x="1240221" y="2049517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342900" indent="-342900" fontAlgn="base">
              <a:buFont typeface="+mj-lt"/>
              <a:buAutoNum type="arabicPeriod"/>
            </a:pPr>
            <a:endParaRPr lang="en-IN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69E625-28E4-8447-9338-7332E8B75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108" y="3786892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0D65488F-AE3E-5E47-9BEB-6452D839B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00" y="3493701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26252A-F5A5-7D4A-9D45-3247F9956DE8}"/>
              </a:ext>
            </a:extLst>
          </p:cNvPr>
          <p:cNvSpPr txBox="1"/>
          <p:nvPr/>
        </p:nvSpPr>
        <p:spPr>
          <a:xfrm>
            <a:off x="462455" y="161859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2800" dirty="0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E1FA42A8-EF20-4341-BA43-0716BE85D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607" y="3940780"/>
            <a:ext cx="10699233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258342-3379-E249-9065-9D808A5DB07C}"/>
              </a:ext>
            </a:extLst>
          </p:cNvPr>
          <p:cNvSpPr txBox="1"/>
          <p:nvPr/>
        </p:nvSpPr>
        <p:spPr>
          <a:xfrm>
            <a:off x="609600" y="166063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9CEEE0-D1CA-FF4D-BEDC-85BF0193714B}"/>
              </a:ext>
            </a:extLst>
          </p:cNvPr>
          <p:cNvSpPr txBox="1"/>
          <p:nvPr/>
        </p:nvSpPr>
        <p:spPr>
          <a:xfrm>
            <a:off x="2581374" y="557683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2800" dirty="0"/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42C4809A-DCE1-0C4E-A598-8FD9F55ED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264" y="1509346"/>
            <a:ext cx="10908536" cy="23083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This log file basically contains the startup log. Here startup log means whenever any AEM instance created or started then it will hold the information about AEM instance like the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sling.home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, Apache sling etc.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Stdout.log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 is also useful to see the message given in java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classes.This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 can be done by using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System.out.println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();  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Even we can also able to see the log messages related to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com.day.cq.mail.service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.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0CDE9726-BA03-DD4B-B876-DC44EF579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146" y="3917909"/>
            <a:ext cx="6515100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102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33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t>11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-7937" y="0"/>
            <a:ext cx="12199938" cy="11430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23264" y="488852"/>
            <a:ext cx="9340668" cy="52351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7432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1pPr>
            <a:lvl2pPr marL="54864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2pPr>
            <a:lvl3pPr marL="82296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3pPr>
            <a:lvl4pPr marL="109728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4pPr>
            <a:lvl5pPr marL="137160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761970">
              <a:spcBef>
                <a:spcPts val="0"/>
              </a:spcBef>
              <a:buNone/>
              <a:defRPr/>
            </a:pPr>
            <a:r>
              <a:rPr lang="en-US" sz="3000" dirty="0" err="1">
                <a:solidFill>
                  <a:schemeClr val="bg1"/>
                </a:solidFill>
              </a:rPr>
              <a:t>Stderr.log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15" name="Content Placeholder 4"/>
          <p:cNvSpPr txBox="1">
            <a:spLocks/>
          </p:cNvSpPr>
          <p:nvPr/>
        </p:nvSpPr>
        <p:spPr>
          <a:xfrm>
            <a:off x="423265" y="190781"/>
            <a:ext cx="5414431" cy="326850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1pPr>
            <a:lvl2pPr marL="54864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2pPr>
            <a:lvl3pPr marL="82296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3pPr>
            <a:lvl4pPr marL="109728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4pPr>
            <a:lvl5pPr marL="137160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67" dirty="0">
                <a:solidFill>
                  <a:srgbClr val="ED0677"/>
                </a:solidFill>
              </a:rPr>
              <a:t>Logs</a:t>
            </a:r>
          </a:p>
          <a:p>
            <a:pPr marL="0" indent="0">
              <a:buNone/>
            </a:pPr>
            <a:endParaRPr lang="en-US" sz="1667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E2D48B-447B-B34C-82E1-B0CADC9DFBBC}"/>
              </a:ext>
            </a:extLst>
          </p:cNvPr>
          <p:cNvSpPr txBox="1"/>
          <p:nvPr/>
        </p:nvSpPr>
        <p:spPr>
          <a:xfrm>
            <a:off x="1553497" y="188779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7A779F-7B84-304B-8786-DE0F64ABBE18}"/>
              </a:ext>
            </a:extLst>
          </p:cNvPr>
          <p:cNvSpPr txBox="1"/>
          <p:nvPr/>
        </p:nvSpPr>
        <p:spPr>
          <a:xfrm>
            <a:off x="1240221" y="2049517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342900" indent="-342900" fontAlgn="base">
              <a:buFont typeface="+mj-lt"/>
              <a:buAutoNum type="arabicPeriod"/>
            </a:pPr>
            <a:endParaRPr lang="en-IN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69E625-28E4-8447-9338-7332E8B75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108" y="3786892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0D65488F-AE3E-5E47-9BEB-6452D839B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00" y="3493701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26252A-F5A5-7D4A-9D45-3247F9956DE8}"/>
              </a:ext>
            </a:extLst>
          </p:cNvPr>
          <p:cNvSpPr txBox="1"/>
          <p:nvPr/>
        </p:nvSpPr>
        <p:spPr>
          <a:xfrm>
            <a:off x="462455" y="161859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2800" dirty="0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E1FA42A8-EF20-4341-BA43-0716BE85D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607" y="3940780"/>
            <a:ext cx="10699233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258342-3379-E249-9065-9D808A5DB07C}"/>
              </a:ext>
            </a:extLst>
          </p:cNvPr>
          <p:cNvSpPr txBox="1"/>
          <p:nvPr/>
        </p:nvSpPr>
        <p:spPr>
          <a:xfrm>
            <a:off x="609600" y="166063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2E8C40-182E-E54D-8792-6563BA5BE071}"/>
              </a:ext>
            </a:extLst>
          </p:cNvPr>
          <p:cNvSpPr txBox="1"/>
          <p:nvPr/>
        </p:nvSpPr>
        <p:spPr>
          <a:xfrm>
            <a:off x="1204311" y="473326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2800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10DDFDC8-60EC-A347-9AAF-756DF039B5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264" y="1312212"/>
            <a:ext cx="10351204" cy="14773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+mn-lt"/>
                <a:cs typeface="Arial" panose="020B0604020202020204" pitchFamily="34" charset="0"/>
              </a:rPr>
              <a:t>This log file contains error messages of varying levels of severity. Some AEM instance related messages generated during startup like: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+mn-lt"/>
                <a:cs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+mn-lt"/>
                <a:cs typeface="Arial" panose="020B0604020202020204" pitchFamily="34" charset="0"/>
              </a:rPr>
              <a:t>The JVM reports a heap size of 3618 MB, meets our expectation of 1024 MB +/- 20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+mn-lt"/>
                <a:cs typeface="Arial" panose="020B0604020202020204" pitchFamily="34" charset="0"/>
              </a:rPr>
              <a:t> .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+mn-lt"/>
                <a:cs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+mn-lt"/>
                <a:cs typeface="Arial" panose="020B0604020202020204" pitchFamily="34" charset="0"/>
              </a:rPr>
              <a:t>Note: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+mn-lt"/>
                <a:cs typeface="Arial" panose="020B0604020202020204" pitchFamily="34" charset="0"/>
              </a:rPr>
              <a:t>  By default the log level is set to Warning (WARN).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B4F3221-A3B5-6545-9A0D-ED1F7CC23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08" y="3493701"/>
            <a:ext cx="67437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68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33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t>12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-7937" y="0"/>
            <a:ext cx="12199938" cy="11430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23264" y="488852"/>
            <a:ext cx="9340668" cy="52351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7432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1pPr>
            <a:lvl2pPr marL="54864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2pPr>
            <a:lvl3pPr marL="82296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3pPr>
            <a:lvl4pPr marL="109728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4pPr>
            <a:lvl5pPr marL="137160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761970">
              <a:spcBef>
                <a:spcPts val="0"/>
              </a:spcBef>
              <a:buNone/>
              <a:defRPr/>
            </a:pPr>
            <a:r>
              <a:rPr lang="en-US" sz="3000" dirty="0" err="1">
                <a:solidFill>
                  <a:schemeClr val="bg1"/>
                </a:solidFill>
              </a:rPr>
              <a:t>Audit.log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15" name="Content Placeholder 4"/>
          <p:cNvSpPr txBox="1">
            <a:spLocks/>
          </p:cNvSpPr>
          <p:nvPr/>
        </p:nvSpPr>
        <p:spPr>
          <a:xfrm>
            <a:off x="423265" y="190781"/>
            <a:ext cx="5414431" cy="326850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1pPr>
            <a:lvl2pPr marL="54864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2pPr>
            <a:lvl3pPr marL="82296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3pPr>
            <a:lvl4pPr marL="109728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4pPr>
            <a:lvl5pPr marL="137160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67" dirty="0">
                <a:solidFill>
                  <a:srgbClr val="ED0677"/>
                </a:solidFill>
              </a:rPr>
              <a:t>Logs</a:t>
            </a:r>
          </a:p>
          <a:p>
            <a:pPr marL="0" indent="0">
              <a:buNone/>
            </a:pPr>
            <a:endParaRPr lang="en-US" sz="1667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E2D48B-447B-B34C-82E1-B0CADC9DFBBC}"/>
              </a:ext>
            </a:extLst>
          </p:cNvPr>
          <p:cNvSpPr txBox="1"/>
          <p:nvPr/>
        </p:nvSpPr>
        <p:spPr>
          <a:xfrm>
            <a:off x="1553497" y="188779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7A779F-7B84-304B-8786-DE0F64ABBE18}"/>
              </a:ext>
            </a:extLst>
          </p:cNvPr>
          <p:cNvSpPr txBox="1"/>
          <p:nvPr/>
        </p:nvSpPr>
        <p:spPr>
          <a:xfrm>
            <a:off x="1240221" y="2049517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342900" indent="-342900" fontAlgn="base">
              <a:buFont typeface="+mj-lt"/>
              <a:buAutoNum type="arabicPeriod"/>
            </a:pPr>
            <a:endParaRPr lang="en-IN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69E625-28E4-8447-9338-7332E8B75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108" y="3786892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0D65488F-AE3E-5E47-9BEB-6452D839B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00" y="3493701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26252A-F5A5-7D4A-9D45-3247F9956DE8}"/>
              </a:ext>
            </a:extLst>
          </p:cNvPr>
          <p:cNvSpPr txBox="1"/>
          <p:nvPr/>
        </p:nvSpPr>
        <p:spPr>
          <a:xfrm>
            <a:off x="462455" y="161859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2800" dirty="0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E1FA42A8-EF20-4341-BA43-0716BE85D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607" y="3940780"/>
            <a:ext cx="10699233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258342-3379-E249-9065-9D808A5DB07C}"/>
              </a:ext>
            </a:extLst>
          </p:cNvPr>
          <p:cNvSpPr txBox="1"/>
          <p:nvPr/>
        </p:nvSpPr>
        <p:spPr>
          <a:xfrm>
            <a:off x="609600" y="166063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CD5361-EF59-9243-BB8B-51815C00598E}"/>
              </a:ext>
            </a:extLst>
          </p:cNvPr>
          <p:cNvSpPr txBox="1"/>
          <p:nvPr/>
        </p:nvSpPr>
        <p:spPr>
          <a:xfrm>
            <a:off x="1166507" y="4960512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2800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113F92EF-5072-2C49-A26F-75502F2170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988" y="1239772"/>
            <a:ext cx="11454354" cy="14773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+mn-lt"/>
                <a:cs typeface="Arial" panose="020B0604020202020204" pitchFamily="34" charset="0"/>
              </a:rPr>
              <a:t>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+mn-lt"/>
                <a:cs typeface="Arial" panose="020B0604020202020204" pitchFamily="34" charset="0"/>
              </a:rPr>
              <a:t>his log file is used by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+mn-lt"/>
                <a:cs typeface="Arial" panose="020B0604020202020204" pitchFamily="34" charset="0"/>
              </a:rPr>
              <a:t>Jackrabbit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+mn-lt"/>
                <a:cs typeface="Arial" panose="020B0604020202020204" pitchFamily="34" charset="0"/>
              </a:rPr>
              <a:t>to log changes to the repository.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+mn-lt"/>
                <a:cs typeface="Arial" panose="020B0604020202020204" pitchFamily="34" charset="0"/>
              </a:rPr>
              <a:t>By default this log file is set to level info. There is not much logging going on at this level because of which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242729"/>
                </a:solidFill>
                <a:effectLst/>
                <a:latin typeface="+mn-lt"/>
                <a:cs typeface="Arial" panose="020B0604020202020204" pitchFamily="34" charset="0"/>
              </a:rPr>
              <a:t>audit.log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+mn-lt"/>
                <a:cs typeface="Arial" panose="020B0604020202020204" pitchFamily="34" charset="0"/>
              </a:rPr>
              <a:t> seems to be empty. If you set this log file to log level debug you will see log messages every time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+mn-lt"/>
                <a:cs typeface="Arial" panose="020B0604020202020204" pitchFamily="34" charset="0"/>
              </a:rPr>
              <a:t>you make changes to the repository.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+mn-lt"/>
                <a:cs typeface="Arial" panose="020B0604020202020204" pitchFamily="34" charset="0"/>
              </a:rPr>
              <a:t>For example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+mn-lt"/>
                <a:cs typeface="Arial" panose="020B0604020202020204" pitchFamily="34" charset="0"/>
              </a:rPr>
              <a:t> if you add a component to a page, delete a page etc.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59E5A4D-BD38-F544-866D-AF494BFB4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64" y="2903150"/>
            <a:ext cx="6629400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196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33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t>13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-7937" y="0"/>
            <a:ext cx="12199938" cy="11430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23264" y="488852"/>
            <a:ext cx="9340668" cy="52351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7432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1pPr>
            <a:lvl2pPr marL="54864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2pPr>
            <a:lvl3pPr marL="82296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3pPr>
            <a:lvl4pPr marL="109728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4pPr>
            <a:lvl5pPr marL="137160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761970">
              <a:spcBef>
                <a:spcPts val="0"/>
              </a:spcBef>
              <a:buNone/>
              <a:defRPr/>
            </a:pPr>
            <a:r>
              <a:rPr lang="en-US" sz="3000" dirty="0" err="1">
                <a:solidFill>
                  <a:schemeClr val="bg1"/>
                </a:solidFill>
              </a:rPr>
              <a:t>History.log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15" name="Content Placeholder 4"/>
          <p:cNvSpPr txBox="1">
            <a:spLocks/>
          </p:cNvSpPr>
          <p:nvPr/>
        </p:nvSpPr>
        <p:spPr>
          <a:xfrm>
            <a:off x="423265" y="190781"/>
            <a:ext cx="5414431" cy="326850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1pPr>
            <a:lvl2pPr marL="54864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2pPr>
            <a:lvl3pPr marL="82296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3pPr>
            <a:lvl4pPr marL="109728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4pPr>
            <a:lvl5pPr marL="137160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67" dirty="0">
                <a:solidFill>
                  <a:srgbClr val="ED0677"/>
                </a:solidFill>
              </a:rPr>
              <a:t>Logs</a:t>
            </a:r>
          </a:p>
          <a:p>
            <a:pPr marL="0" indent="0">
              <a:buNone/>
            </a:pPr>
            <a:endParaRPr lang="en-US" sz="1667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E2D48B-447B-B34C-82E1-B0CADC9DFBBC}"/>
              </a:ext>
            </a:extLst>
          </p:cNvPr>
          <p:cNvSpPr txBox="1"/>
          <p:nvPr/>
        </p:nvSpPr>
        <p:spPr>
          <a:xfrm>
            <a:off x="1553497" y="188779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7A779F-7B84-304B-8786-DE0F64ABBE18}"/>
              </a:ext>
            </a:extLst>
          </p:cNvPr>
          <p:cNvSpPr txBox="1"/>
          <p:nvPr/>
        </p:nvSpPr>
        <p:spPr>
          <a:xfrm>
            <a:off x="1240221" y="2049517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342900" indent="-342900" fontAlgn="base">
              <a:buFont typeface="+mj-lt"/>
              <a:buAutoNum type="arabicPeriod"/>
            </a:pPr>
            <a:endParaRPr lang="en-IN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69E625-28E4-8447-9338-7332E8B75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108" y="3786892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0D65488F-AE3E-5E47-9BEB-6452D839B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00" y="3493701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26252A-F5A5-7D4A-9D45-3247F9956DE8}"/>
              </a:ext>
            </a:extLst>
          </p:cNvPr>
          <p:cNvSpPr txBox="1"/>
          <p:nvPr/>
        </p:nvSpPr>
        <p:spPr>
          <a:xfrm>
            <a:off x="462455" y="161859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2800" dirty="0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E1FA42A8-EF20-4341-BA43-0716BE85D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607" y="3940780"/>
            <a:ext cx="10699233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258342-3379-E249-9065-9D808A5DB07C}"/>
              </a:ext>
            </a:extLst>
          </p:cNvPr>
          <p:cNvSpPr txBox="1"/>
          <p:nvPr/>
        </p:nvSpPr>
        <p:spPr>
          <a:xfrm>
            <a:off x="609600" y="166063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F6C6CE-EA52-374E-9BDF-EE8BB1642694}"/>
              </a:ext>
            </a:extLst>
          </p:cNvPr>
          <p:cNvSpPr txBox="1"/>
          <p:nvPr/>
        </p:nvSpPr>
        <p:spPr>
          <a:xfrm>
            <a:off x="809297" y="1849821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IN" b="1" dirty="0" err="1"/>
              <a:t>History.log</a:t>
            </a:r>
            <a:r>
              <a:rPr lang="en-IN" b="1" dirty="0"/>
              <a:t>: </a:t>
            </a:r>
            <a:r>
              <a:rPr lang="en-IN" dirty="0"/>
              <a:t>This log file contains the information about which action is performed on the content.</a:t>
            </a:r>
          </a:p>
          <a:p>
            <a:r>
              <a:rPr lang="en-IN" dirty="0"/>
              <a:t>It contain high level logs about the actions performed by editors (actions can be edit, view, delete etc).This log is probably only relevant on </a:t>
            </a:r>
            <a:r>
              <a:rPr lang="en-IN" i="1" dirty="0"/>
              <a:t>author</a:t>
            </a:r>
            <a:r>
              <a:rPr lang="en-IN" dirty="0"/>
              <a:t> instances.</a:t>
            </a:r>
            <a:br>
              <a:rPr lang="en-IN" dirty="0"/>
            </a:br>
            <a:br>
              <a:rPr lang="en-IN" dirty="0"/>
            </a:br>
            <a:endParaRPr lang="en-IN" dirty="0"/>
          </a:p>
          <a:p>
            <a:r>
              <a:rPr lang="en-IN" dirty="0"/>
              <a:t>Each line contain the following information:</a:t>
            </a:r>
          </a:p>
          <a:p>
            <a:r>
              <a:rPr lang="en-IN" dirty="0" err="1"/>
              <a:t>TimeStamp</a:t>
            </a:r>
            <a:endParaRPr lang="en-IN" dirty="0"/>
          </a:p>
          <a:p>
            <a:r>
              <a:rPr lang="en-IN" dirty="0"/>
              <a:t>Action</a:t>
            </a:r>
          </a:p>
          <a:p>
            <a:r>
              <a:rPr lang="en-IN" dirty="0"/>
              <a:t>User</a:t>
            </a:r>
          </a:p>
          <a:p>
            <a:r>
              <a:rPr lang="en-IN" dirty="0"/>
              <a:t>Content path</a:t>
            </a:r>
          </a:p>
          <a:p>
            <a:r>
              <a:rPr lang="en-IN" dirty="0"/>
              <a:t>Content type(</a:t>
            </a:r>
            <a:r>
              <a:rPr lang="en-IN" dirty="0" err="1"/>
              <a:t>cq:page</a:t>
            </a:r>
            <a:r>
              <a:rPr lang="en-IN" dirty="0"/>
              <a:t>, </a:t>
            </a:r>
            <a:r>
              <a:rPr lang="en-IN" dirty="0" err="1"/>
              <a:t>dam:asset</a:t>
            </a:r>
            <a:r>
              <a:rPr lang="en-IN" dirty="0"/>
              <a:t>)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1704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33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t>14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-7937" y="0"/>
            <a:ext cx="12199938" cy="11430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23264" y="488852"/>
            <a:ext cx="9340668" cy="52351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7432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1pPr>
            <a:lvl2pPr marL="54864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2pPr>
            <a:lvl3pPr marL="82296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3pPr>
            <a:lvl4pPr marL="109728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4pPr>
            <a:lvl5pPr marL="137160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761970">
              <a:spcBef>
                <a:spcPts val="0"/>
              </a:spcBef>
              <a:buNone/>
              <a:defRPr/>
            </a:pPr>
            <a:r>
              <a:rPr lang="en-US" sz="3000" dirty="0" err="1">
                <a:solidFill>
                  <a:schemeClr val="bg1"/>
                </a:solidFill>
              </a:rPr>
              <a:t>Upgrade.log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15" name="Content Placeholder 4"/>
          <p:cNvSpPr txBox="1">
            <a:spLocks/>
          </p:cNvSpPr>
          <p:nvPr/>
        </p:nvSpPr>
        <p:spPr>
          <a:xfrm>
            <a:off x="423265" y="190781"/>
            <a:ext cx="5414431" cy="326850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1pPr>
            <a:lvl2pPr marL="54864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2pPr>
            <a:lvl3pPr marL="82296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3pPr>
            <a:lvl4pPr marL="109728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4pPr>
            <a:lvl5pPr marL="137160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67" dirty="0">
                <a:solidFill>
                  <a:srgbClr val="ED0677"/>
                </a:solidFill>
              </a:rPr>
              <a:t>Logs</a:t>
            </a:r>
          </a:p>
          <a:p>
            <a:pPr marL="0" indent="0">
              <a:buNone/>
            </a:pPr>
            <a:endParaRPr lang="en-US" sz="1667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E2D48B-447B-B34C-82E1-B0CADC9DFBBC}"/>
              </a:ext>
            </a:extLst>
          </p:cNvPr>
          <p:cNvSpPr txBox="1"/>
          <p:nvPr/>
        </p:nvSpPr>
        <p:spPr>
          <a:xfrm>
            <a:off x="1553497" y="188779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7A779F-7B84-304B-8786-DE0F64ABBE18}"/>
              </a:ext>
            </a:extLst>
          </p:cNvPr>
          <p:cNvSpPr txBox="1"/>
          <p:nvPr/>
        </p:nvSpPr>
        <p:spPr>
          <a:xfrm>
            <a:off x="553107" y="1816502"/>
            <a:ext cx="9526247" cy="11430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fontAlgn="base"/>
            <a:r>
              <a:rPr lang="en-IN" dirty="0"/>
              <a:t>Provides a log of all upgrade operations that runs </a:t>
            </a:r>
          </a:p>
          <a:p>
            <a:pPr fontAlgn="base"/>
            <a:r>
              <a:rPr lang="en-IN" dirty="0"/>
              <a:t>from </a:t>
            </a:r>
            <a:r>
              <a:rPr lang="en-IN" dirty="0" err="1"/>
              <a:t>com.day.compat.code</a:t>
            </a:r>
            <a:r>
              <a:rPr lang="en-IN" dirty="0"/>
              <a:t> upgrade and </a:t>
            </a:r>
            <a:r>
              <a:rPr lang="en-IN" dirty="0" err="1"/>
              <a:t>com.adobe.cq.upgradesexecutor</a:t>
            </a:r>
            <a:r>
              <a:rPr lang="en-IN" dirty="0"/>
              <a:t> package.</a:t>
            </a:r>
          </a:p>
          <a:p>
            <a:pPr fontAlgn="base"/>
            <a:r>
              <a:rPr lang="en-IN" dirty="0"/>
              <a:t>By default, this log level is set to info.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69E625-28E4-8447-9338-7332E8B75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108" y="3786892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0D65488F-AE3E-5E47-9BEB-6452D839B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00" y="3493701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26252A-F5A5-7D4A-9D45-3247F9956DE8}"/>
              </a:ext>
            </a:extLst>
          </p:cNvPr>
          <p:cNvSpPr txBox="1"/>
          <p:nvPr/>
        </p:nvSpPr>
        <p:spPr>
          <a:xfrm>
            <a:off x="462455" y="161859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258342-3379-E249-9065-9D808A5DB07C}"/>
              </a:ext>
            </a:extLst>
          </p:cNvPr>
          <p:cNvSpPr txBox="1"/>
          <p:nvPr/>
        </p:nvSpPr>
        <p:spPr>
          <a:xfrm>
            <a:off x="609600" y="166063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1041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33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t>15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-7937" y="0"/>
            <a:ext cx="12199938" cy="11430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23264" y="488852"/>
            <a:ext cx="9340668" cy="52351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7432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1pPr>
            <a:lvl2pPr marL="54864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2pPr>
            <a:lvl3pPr marL="82296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3pPr>
            <a:lvl4pPr marL="109728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4pPr>
            <a:lvl5pPr marL="137160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761970">
              <a:spcBef>
                <a:spcPts val="0"/>
              </a:spcBef>
              <a:buNone/>
              <a:defRPr/>
            </a:pPr>
            <a:r>
              <a:rPr lang="en-US" sz="3000" dirty="0" err="1">
                <a:solidFill>
                  <a:schemeClr val="bg1"/>
                </a:solidFill>
              </a:rPr>
              <a:t>Error.log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15" name="Content Placeholder 4"/>
          <p:cNvSpPr txBox="1">
            <a:spLocks/>
          </p:cNvSpPr>
          <p:nvPr/>
        </p:nvSpPr>
        <p:spPr>
          <a:xfrm>
            <a:off x="423265" y="190781"/>
            <a:ext cx="5414431" cy="326850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1pPr>
            <a:lvl2pPr marL="54864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2pPr>
            <a:lvl3pPr marL="82296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3pPr>
            <a:lvl4pPr marL="109728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4pPr>
            <a:lvl5pPr marL="137160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67" dirty="0">
                <a:solidFill>
                  <a:srgbClr val="ED0677"/>
                </a:solidFill>
              </a:rPr>
              <a:t>Logs</a:t>
            </a:r>
          </a:p>
          <a:p>
            <a:pPr marL="0" indent="0">
              <a:buNone/>
            </a:pPr>
            <a:endParaRPr lang="en-US" sz="1667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E2D48B-447B-B34C-82E1-B0CADC9DFBBC}"/>
              </a:ext>
            </a:extLst>
          </p:cNvPr>
          <p:cNvSpPr txBox="1"/>
          <p:nvPr/>
        </p:nvSpPr>
        <p:spPr>
          <a:xfrm>
            <a:off x="1553497" y="188779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7A779F-7B84-304B-8786-DE0F64ABBE18}"/>
              </a:ext>
            </a:extLst>
          </p:cNvPr>
          <p:cNvSpPr txBox="1"/>
          <p:nvPr/>
        </p:nvSpPr>
        <p:spPr>
          <a:xfrm>
            <a:off x="423264" y="1803295"/>
            <a:ext cx="11334192" cy="186048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IN" dirty="0"/>
              <a:t>Error messages (of varying levels of severity like INFO, ERROR, DEBUG, etc.) are registered here.</a:t>
            </a:r>
          </a:p>
          <a:p>
            <a:r>
              <a:rPr lang="en-IN" b="1" dirty="0"/>
              <a:t>Hierarchy of log4j logging levels are as follows in Highest to Lowest order </a:t>
            </a:r>
            <a:endParaRPr lang="en-IN" dirty="0"/>
          </a:p>
          <a:p>
            <a:r>
              <a:rPr lang="en-IN" dirty="0"/>
              <a:t>TRACE</a:t>
            </a:r>
          </a:p>
          <a:p>
            <a:r>
              <a:rPr lang="en-IN" dirty="0"/>
              <a:t>DEBUG</a:t>
            </a:r>
          </a:p>
          <a:p>
            <a:r>
              <a:rPr lang="en-IN" dirty="0"/>
              <a:t>INFO</a:t>
            </a:r>
          </a:p>
          <a:p>
            <a:r>
              <a:rPr lang="en-IN" dirty="0"/>
              <a:t>WARN</a:t>
            </a:r>
          </a:p>
          <a:p>
            <a:r>
              <a:rPr lang="en-IN" dirty="0"/>
              <a:t>ERROR</a:t>
            </a:r>
            <a:endParaRPr lang="en-IN" b="1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69E625-28E4-8447-9338-7332E8B75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108" y="3786892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0D65488F-AE3E-5E47-9BEB-6452D839B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00" y="3493701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26252A-F5A5-7D4A-9D45-3247F9956DE8}"/>
              </a:ext>
            </a:extLst>
          </p:cNvPr>
          <p:cNvSpPr txBox="1"/>
          <p:nvPr/>
        </p:nvSpPr>
        <p:spPr>
          <a:xfrm>
            <a:off x="462455" y="161859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2800" dirty="0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E1FA42A8-EF20-4341-BA43-0716BE85D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108" y="3893810"/>
            <a:ext cx="10699233" cy="738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IN" sz="1600" dirty="0"/>
          </a:p>
          <a:p>
            <a:r>
              <a:rPr lang="en-IN" sz="1600" b="1" dirty="0"/>
              <a:t>Note: The high level logs contains all the logs of lower levels like in case of Trace log level, </a:t>
            </a:r>
          </a:p>
          <a:p>
            <a:r>
              <a:rPr lang="en-IN" sz="1600" b="1" dirty="0"/>
              <a:t>it will include all the logs of debug, info, warn and error as well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258342-3379-E249-9065-9D808A5DB07C}"/>
              </a:ext>
            </a:extLst>
          </p:cNvPr>
          <p:cNvSpPr txBox="1"/>
          <p:nvPr/>
        </p:nvSpPr>
        <p:spPr>
          <a:xfrm>
            <a:off x="609600" y="166063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541168-E14F-CC42-9C52-3BB7F2E498C9}"/>
              </a:ext>
            </a:extLst>
          </p:cNvPr>
          <p:cNvSpPr txBox="1"/>
          <p:nvPr/>
        </p:nvSpPr>
        <p:spPr>
          <a:xfrm>
            <a:off x="1418897" y="4929352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2060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33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t>16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-7937" y="0"/>
            <a:ext cx="12199938" cy="11430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23264" y="488852"/>
            <a:ext cx="9340668" cy="52351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7432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1pPr>
            <a:lvl2pPr marL="54864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2pPr>
            <a:lvl3pPr marL="82296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3pPr>
            <a:lvl4pPr marL="109728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4pPr>
            <a:lvl5pPr marL="137160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761970">
              <a:spcBef>
                <a:spcPts val="0"/>
              </a:spcBef>
              <a:buNone/>
              <a:defRPr/>
            </a:pPr>
            <a:r>
              <a:rPr lang="en-US" sz="3000" dirty="0">
                <a:solidFill>
                  <a:schemeClr val="bg1"/>
                </a:solidFill>
              </a:rPr>
              <a:t>Create Your own Custom Loggers</a:t>
            </a:r>
          </a:p>
        </p:txBody>
      </p:sp>
      <p:sp>
        <p:nvSpPr>
          <p:cNvPr id="15" name="Content Placeholder 4"/>
          <p:cNvSpPr txBox="1">
            <a:spLocks/>
          </p:cNvSpPr>
          <p:nvPr/>
        </p:nvSpPr>
        <p:spPr>
          <a:xfrm>
            <a:off x="423265" y="190781"/>
            <a:ext cx="5414431" cy="326850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1pPr>
            <a:lvl2pPr marL="54864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2pPr>
            <a:lvl3pPr marL="82296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3pPr>
            <a:lvl4pPr marL="109728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4pPr>
            <a:lvl5pPr marL="137160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67" dirty="0">
                <a:solidFill>
                  <a:srgbClr val="ED0677"/>
                </a:solidFill>
              </a:rPr>
              <a:t>Logs</a:t>
            </a:r>
          </a:p>
          <a:p>
            <a:pPr marL="0" indent="0">
              <a:buNone/>
            </a:pPr>
            <a:endParaRPr lang="en-US" sz="1667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E2D48B-447B-B34C-82E1-B0CADC9DFBBC}"/>
              </a:ext>
            </a:extLst>
          </p:cNvPr>
          <p:cNvSpPr txBox="1"/>
          <p:nvPr/>
        </p:nvSpPr>
        <p:spPr>
          <a:xfrm>
            <a:off x="1553497" y="188779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7A779F-7B84-304B-8786-DE0F64ABBE18}"/>
              </a:ext>
            </a:extLst>
          </p:cNvPr>
          <p:cNvSpPr txBox="1"/>
          <p:nvPr/>
        </p:nvSpPr>
        <p:spPr>
          <a:xfrm>
            <a:off x="1240221" y="2049517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342900" indent="-342900" fontAlgn="base">
              <a:buFont typeface="+mj-lt"/>
              <a:buAutoNum type="arabicPeriod"/>
            </a:pPr>
            <a:endParaRPr lang="en-IN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69E625-28E4-8447-9338-7332E8B75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108" y="3786892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0D65488F-AE3E-5E47-9BEB-6452D839B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00" y="3493701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26252A-F5A5-7D4A-9D45-3247F9956DE8}"/>
              </a:ext>
            </a:extLst>
          </p:cNvPr>
          <p:cNvSpPr txBox="1"/>
          <p:nvPr/>
        </p:nvSpPr>
        <p:spPr>
          <a:xfrm>
            <a:off x="462455" y="161859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2800" dirty="0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E1FA42A8-EF20-4341-BA43-0716BE85D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607" y="3940780"/>
            <a:ext cx="10699233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258342-3379-E249-9065-9D808A5DB07C}"/>
              </a:ext>
            </a:extLst>
          </p:cNvPr>
          <p:cNvSpPr txBox="1"/>
          <p:nvPr/>
        </p:nvSpPr>
        <p:spPr>
          <a:xfrm>
            <a:off x="609600" y="166063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AFEE51-E777-124F-9947-E68D8F9D66F6}"/>
              </a:ext>
            </a:extLst>
          </p:cNvPr>
          <p:cNvSpPr txBox="1"/>
          <p:nvPr/>
        </p:nvSpPr>
        <p:spPr>
          <a:xfrm>
            <a:off x="662152" y="1723697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IN" dirty="0"/>
              <a:t>Creating Your Own Loggers and Writers</a:t>
            </a:r>
          </a:p>
          <a:p>
            <a:r>
              <a:rPr lang="en-IN" dirty="0"/>
              <a:t>You can define your own Logger / Writer pair:</a:t>
            </a:r>
          </a:p>
          <a:p>
            <a:r>
              <a:rPr lang="en-IN" dirty="0"/>
              <a:t>Create a new instance of the Factory Configuration </a:t>
            </a:r>
            <a:r>
              <a:rPr lang="en-IN" dirty="0">
                <a:hlinkClick r:id="rId3"/>
              </a:rPr>
              <a:t>Apache Sling Logging Logger Configuration</a:t>
            </a:r>
            <a:r>
              <a:rPr lang="en-IN" dirty="0"/>
              <a:t>.</a:t>
            </a:r>
          </a:p>
          <a:p>
            <a:pPr lvl="1"/>
            <a:r>
              <a:rPr lang="en-IN" dirty="0"/>
              <a:t>Specify the Log File.</a:t>
            </a:r>
          </a:p>
          <a:p>
            <a:pPr lvl="1"/>
            <a:r>
              <a:rPr lang="en-IN" dirty="0"/>
              <a:t>Specify the Logger.</a:t>
            </a:r>
          </a:p>
          <a:p>
            <a:pPr lvl="1"/>
            <a:r>
              <a:rPr lang="en-IN" dirty="0"/>
              <a:t>Configure the other parameters as required.</a:t>
            </a:r>
          </a:p>
          <a:p>
            <a:r>
              <a:rPr lang="en-IN" dirty="0"/>
              <a:t>Create a new instance of the Factory Configuration </a:t>
            </a:r>
            <a:r>
              <a:rPr lang="en-IN" dirty="0">
                <a:hlinkClick r:id="rId3"/>
              </a:rPr>
              <a:t>Apache Sling Logging Writer Configuration</a:t>
            </a:r>
            <a:r>
              <a:rPr lang="en-IN" dirty="0"/>
              <a:t>.</a:t>
            </a:r>
          </a:p>
          <a:p>
            <a:pPr lvl="1"/>
            <a:r>
              <a:rPr lang="en-IN" dirty="0"/>
              <a:t>Specify the Log File - this must match that specified for the Logger.</a:t>
            </a:r>
          </a:p>
          <a:p>
            <a:pPr lvl="1"/>
            <a:r>
              <a:rPr lang="en-IN" dirty="0"/>
              <a:t>Configure the other parameters as required.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9556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33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t>17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-7937" y="0"/>
            <a:ext cx="12199938" cy="11430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23264" y="488852"/>
            <a:ext cx="9340668" cy="52351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7432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1pPr>
            <a:lvl2pPr marL="54864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2pPr>
            <a:lvl3pPr marL="82296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3pPr>
            <a:lvl4pPr marL="109728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4pPr>
            <a:lvl5pPr marL="137160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761970">
              <a:spcBef>
                <a:spcPts val="0"/>
              </a:spcBef>
              <a:buNone/>
              <a:defRPr/>
            </a:pPr>
            <a:r>
              <a:rPr lang="en-US" sz="3000" dirty="0">
                <a:solidFill>
                  <a:schemeClr val="bg1"/>
                </a:solidFill>
              </a:rPr>
              <a:t>Demo</a:t>
            </a:r>
          </a:p>
          <a:p>
            <a:pPr marL="0" indent="0" defTabSz="761970">
              <a:spcBef>
                <a:spcPts val="0"/>
              </a:spcBef>
              <a:buNone/>
              <a:defRPr/>
            </a:pP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15" name="Content Placeholder 4"/>
          <p:cNvSpPr txBox="1">
            <a:spLocks/>
          </p:cNvSpPr>
          <p:nvPr/>
        </p:nvSpPr>
        <p:spPr>
          <a:xfrm>
            <a:off x="423265" y="190781"/>
            <a:ext cx="5414431" cy="326850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1pPr>
            <a:lvl2pPr marL="54864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2pPr>
            <a:lvl3pPr marL="82296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3pPr>
            <a:lvl4pPr marL="109728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4pPr>
            <a:lvl5pPr marL="137160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67" dirty="0">
                <a:solidFill>
                  <a:srgbClr val="ED0677"/>
                </a:solidFill>
              </a:rPr>
              <a:t>Editable Templates</a:t>
            </a:r>
            <a:endParaRPr lang="en-US" sz="1667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E2D48B-447B-B34C-82E1-B0CADC9DFBBC}"/>
              </a:ext>
            </a:extLst>
          </p:cNvPr>
          <p:cNvSpPr txBox="1"/>
          <p:nvPr/>
        </p:nvSpPr>
        <p:spPr>
          <a:xfrm>
            <a:off x="1553497" y="188779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7A779F-7B84-304B-8786-DE0F64ABBE18}"/>
              </a:ext>
            </a:extLst>
          </p:cNvPr>
          <p:cNvSpPr txBox="1"/>
          <p:nvPr/>
        </p:nvSpPr>
        <p:spPr>
          <a:xfrm>
            <a:off x="1240221" y="2049517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2800" dirty="0">
                <a:hlinkClick r:id="rId3"/>
              </a:rPr>
              <a:t>http://localhost:4502/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701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33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t>18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-7937" y="0"/>
            <a:ext cx="12199938" cy="114300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23264" y="488853"/>
            <a:ext cx="9340668" cy="326850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1pPr>
            <a:lvl2pPr marL="54864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2pPr>
            <a:lvl3pPr marL="82296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3pPr>
            <a:lvl4pPr marL="109728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4pPr>
            <a:lvl5pPr marL="137160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761970">
              <a:spcBef>
                <a:spcPts val="0"/>
              </a:spcBef>
              <a:buNone/>
              <a:defRPr/>
            </a:pPr>
            <a:r>
              <a:rPr lang="en-US" sz="3000">
                <a:solidFill>
                  <a:schemeClr val="bg1"/>
                </a:solidFill>
              </a:rPr>
              <a:t>Next Steps</a:t>
            </a:r>
          </a:p>
        </p:txBody>
      </p:sp>
      <p:sp>
        <p:nvSpPr>
          <p:cNvPr id="15" name="Content Placeholder 4"/>
          <p:cNvSpPr txBox="1">
            <a:spLocks/>
          </p:cNvSpPr>
          <p:nvPr/>
        </p:nvSpPr>
        <p:spPr>
          <a:xfrm>
            <a:off x="423265" y="190781"/>
            <a:ext cx="5414431" cy="326850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1pPr>
            <a:lvl2pPr marL="54864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2pPr>
            <a:lvl3pPr marL="82296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3pPr>
            <a:lvl4pPr marL="109728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4pPr>
            <a:lvl5pPr marL="137160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67" dirty="0">
                <a:solidFill>
                  <a:srgbClr val="ED0677"/>
                </a:solidFill>
              </a:rPr>
              <a:t>Practice, Practice, Practice</a:t>
            </a:r>
            <a:endParaRPr lang="en-US" sz="1667" dirty="0">
              <a:solidFill>
                <a:schemeClr val="bg1"/>
              </a:solidFill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49FE8DA-EAE6-465A-ABD1-FBBFF06E7C47}"/>
              </a:ext>
            </a:extLst>
          </p:cNvPr>
          <p:cNvSpPr txBox="1">
            <a:spLocks/>
          </p:cNvSpPr>
          <p:nvPr/>
        </p:nvSpPr>
        <p:spPr>
          <a:xfrm>
            <a:off x="423263" y="1221662"/>
            <a:ext cx="11334193" cy="381527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Brandon Grotesque Light"/>
              </a:defRPr>
            </a:lvl1pPr>
            <a:lvl2pPr marL="458788" indent="-230188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Brandon Grotesque Light"/>
              </a:defRPr>
            </a:lvl2pPr>
            <a:lvl3pPr marL="684213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Brandon Grotesque Light"/>
              </a:defRPr>
            </a:lvl3pPr>
            <a:lvl4pPr marL="92075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Brandon Grotesque Light"/>
              </a:defRPr>
            </a:lvl4pPr>
            <a:lvl5pPr marL="1141413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Brandon Grotesq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50">
              <a:ea typeface="Gotham Medium" charset="0"/>
              <a:cs typeface="Gotham Medium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E2D48B-447B-B34C-82E1-B0CADC9DFBBC}"/>
              </a:ext>
            </a:extLst>
          </p:cNvPr>
          <p:cNvSpPr txBox="1"/>
          <p:nvPr/>
        </p:nvSpPr>
        <p:spPr>
          <a:xfrm>
            <a:off x="1553497" y="188779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960F43-7C5B-4961-A49B-7A5344BB57FE}"/>
              </a:ext>
            </a:extLst>
          </p:cNvPr>
          <p:cNvSpPr txBox="1"/>
          <p:nvPr/>
        </p:nvSpPr>
        <p:spPr>
          <a:xfrm>
            <a:off x="663787" y="1761067"/>
            <a:ext cx="10200640" cy="2743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Please create your own Editable Templates and Custom Logger in AEM and practice</a:t>
            </a:r>
          </a:p>
        </p:txBody>
      </p:sp>
    </p:spTree>
    <p:extLst>
      <p:ext uri="{BB962C8B-B14F-4D97-AF65-F5344CB8AC3E}">
        <p14:creationId xmlns:p14="http://schemas.microsoft.com/office/powerpoint/2010/main" val="283722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B4D9209-B7E2-4B95-B0F3-9A997DA79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35278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2095AFF-5E66-4BBC-A2CE-443573DD7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54526F4-951A-4DDA-8E12-33B779B41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Editable Templates</a:t>
            </a:r>
          </a:p>
          <a:p>
            <a:r>
              <a:rPr lang="en-US" dirty="0"/>
              <a:t>Advantages of using editable templates</a:t>
            </a:r>
          </a:p>
          <a:p>
            <a:r>
              <a:rPr lang="en-US" dirty="0"/>
              <a:t>How to work with editable templates</a:t>
            </a:r>
          </a:p>
          <a:p>
            <a:pPr marL="0" indent="0">
              <a:buNone/>
            </a:pPr>
            <a:r>
              <a:rPr lang="en-US" dirty="0"/>
              <a:t>Logs</a:t>
            </a:r>
          </a:p>
          <a:p>
            <a:r>
              <a:rPr lang="en-US" dirty="0"/>
              <a:t>Default AEM logs</a:t>
            </a:r>
          </a:p>
          <a:p>
            <a:r>
              <a:rPr lang="en-US" dirty="0"/>
              <a:t>Creating custom logs</a:t>
            </a:r>
          </a:p>
        </p:txBody>
      </p:sp>
    </p:spTree>
    <p:extLst>
      <p:ext uri="{BB962C8B-B14F-4D97-AF65-F5344CB8AC3E}">
        <p14:creationId xmlns:p14="http://schemas.microsoft.com/office/powerpoint/2010/main" val="141528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33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t>3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-7937" y="0"/>
            <a:ext cx="12199938" cy="114300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23264" y="488853"/>
            <a:ext cx="9340668" cy="509630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1pPr>
            <a:lvl2pPr marL="54864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2pPr>
            <a:lvl3pPr marL="82296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3pPr>
            <a:lvl4pPr marL="109728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4pPr>
            <a:lvl5pPr marL="137160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761970">
              <a:spcBef>
                <a:spcPts val="0"/>
              </a:spcBef>
              <a:buNone/>
              <a:defRPr/>
            </a:pPr>
            <a:r>
              <a:rPr lang="en-US" sz="3000" dirty="0">
                <a:solidFill>
                  <a:schemeClr val="bg1"/>
                </a:solidFill>
              </a:rPr>
              <a:t>What are Editable Templates</a:t>
            </a:r>
          </a:p>
        </p:txBody>
      </p:sp>
      <p:sp>
        <p:nvSpPr>
          <p:cNvPr id="15" name="Content Placeholder 4"/>
          <p:cNvSpPr txBox="1">
            <a:spLocks/>
          </p:cNvSpPr>
          <p:nvPr/>
        </p:nvSpPr>
        <p:spPr>
          <a:xfrm>
            <a:off x="423265" y="190781"/>
            <a:ext cx="5414431" cy="326850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1pPr>
            <a:lvl2pPr marL="54864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2pPr>
            <a:lvl3pPr marL="82296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3pPr>
            <a:lvl4pPr marL="109728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4pPr>
            <a:lvl5pPr marL="137160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67" dirty="0">
                <a:solidFill>
                  <a:srgbClr val="ED0677"/>
                </a:solidFill>
              </a:rPr>
              <a:t>Editable Templates</a:t>
            </a:r>
            <a:endParaRPr lang="en-US" sz="1667" dirty="0">
              <a:solidFill>
                <a:schemeClr val="bg1"/>
              </a:solidFill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49FE8DA-EAE6-465A-ABD1-FBBFF06E7C47}"/>
              </a:ext>
            </a:extLst>
          </p:cNvPr>
          <p:cNvSpPr txBox="1">
            <a:spLocks/>
          </p:cNvSpPr>
          <p:nvPr/>
        </p:nvSpPr>
        <p:spPr>
          <a:xfrm>
            <a:off x="423263" y="1441072"/>
            <a:ext cx="11334193" cy="359586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Brandon Grotesque Light"/>
              </a:defRPr>
            </a:lvl1pPr>
            <a:lvl2pPr marL="458788" indent="-230188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Brandon Grotesque Light"/>
              </a:defRPr>
            </a:lvl2pPr>
            <a:lvl3pPr marL="684213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Brandon Grotesque Light"/>
              </a:defRPr>
            </a:lvl3pPr>
            <a:lvl4pPr marL="92075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Brandon Grotesque Light"/>
              </a:defRPr>
            </a:lvl4pPr>
            <a:lvl5pPr marL="1141413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Brandon Grotesq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50" dirty="0">
              <a:ea typeface="Gotham Medium" charset="0"/>
              <a:cs typeface="Gotham Medium" charset="0"/>
            </a:endParaRPr>
          </a:p>
          <a:p>
            <a:r>
              <a:rPr lang="en-IN" sz="1800" dirty="0"/>
              <a:t>Replaces static templates </a:t>
            </a:r>
          </a:p>
          <a:p>
            <a:r>
              <a:rPr lang="en-IN" sz="1800" dirty="0"/>
              <a:t>Structure, allowed components and policies </a:t>
            </a:r>
          </a:p>
          <a:p>
            <a:pPr marL="228600" lvl="1" indent="0">
              <a:buNone/>
            </a:pPr>
            <a:r>
              <a:rPr lang="en-IN" sz="1800" dirty="0"/>
              <a:t>are stored as configuration, not hard-coded </a:t>
            </a:r>
          </a:p>
          <a:p>
            <a:pPr lvl="1"/>
            <a:r>
              <a:rPr lang="en-IN" sz="1800" dirty="0"/>
              <a:t>Stored in /conf instead of /apps </a:t>
            </a:r>
          </a:p>
          <a:p>
            <a:r>
              <a:rPr lang="en-IN" sz="1800" dirty="0"/>
              <a:t>Separates roles </a:t>
            </a:r>
          </a:p>
          <a:p>
            <a:pPr lvl="1"/>
            <a:r>
              <a:rPr lang="en-IN" sz="1800" dirty="0"/>
              <a:t>Developer, Page Author, Template Author</a:t>
            </a:r>
            <a:endParaRPr lang="en-US" sz="2000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E2D48B-447B-B34C-82E1-B0CADC9DFBBC}"/>
              </a:ext>
            </a:extLst>
          </p:cNvPr>
          <p:cNvSpPr txBox="1"/>
          <p:nvPr/>
        </p:nvSpPr>
        <p:spPr>
          <a:xfrm>
            <a:off x="1553497" y="188779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2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C5FB22-E13B-F843-8F2F-DFB44F41E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216" y="1334478"/>
            <a:ext cx="6155240" cy="516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36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33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t>4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-7937" y="0"/>
            <a:ext cx="12199938" cy="114300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23264" y="488853"/>
            <a:ext cx="9340668" cy="509630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1pPr>
            <a:lvl2pPr marL="54864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2pPr>
            <a:lvl3pPr marL="82296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3pPr>
            <a:lvl4pPr marL="109728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4pPr>
            <a:lvl5pPr marL="137160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761970">
              <a:spcBef>
                <a:spcPts val="0"/>
              </a:spcBef>
              <a:buNone/>
              <a:defRPr/>
            </a:pPr>
            <a:r>
              <a:rPr lang="en-US" sz="3000" dirty="0">
                <a:solidFill>
                  <a:schemeClr val="bg1"/>
                </a:solidFill>
              </a:rPr>
              <a:t>Editable Template Content Structure</a:t>
            </a:r>
          </a:p>
        </p:txBody>
      </p:sp>
      <p:sp>
        <p:nvSpPr>
          <p:cNvPr id="15" name="Content Placeholder 4"/>
          <p:cNvSpPr txBox="1">
            <a:spLocks/>
          </p:cNvSpPr>
          <p:nvPr/>
        </p:nvSpPr>
        <p:spPr>
          <a:xfrm>
            <a:off x="423265" y="190781"/>
            <a:ext cx="5414431" cy="326850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1pPr>
            <a:lvl2pPr marL="54864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2pPr>
            <a:lvl3pPr marL="82296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3pPr>
            <a:lvl4pPr marL="109728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4pPr>
            <a:lvl5pPr marL="137160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67" dirty="0">
                <a:solidFill>
                  <a:srgbClr val="ED0677"/>
                </a:solidFill>
              </a:rPr>
              <a:t>Editable Templates</a:t>
            </a:r>
            <a:endParaRPr lang="en-US" sz="1667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E2D48B-447B-B34C-82E1-B0CADC9DFBBC}"/>
              </a:ext>
            </a:extLst>
          </p:cNvPr>
          <p:cNvSpPr txBox="1"/>
          <p:nvPr/>
        </p:nvSpPr>
        <p:spPr>
          <a:xfrm>
            <a:off x="1553497" y="188779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28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68125D-3FD7-A64F-8237-272827C0D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76" y="1264386"/>
            <a:ext cx="11272345" cy="548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2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33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t>5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-7937" y="0"/>
            <a:ext cx="12199938" cy="114300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23264" y="488853"/>
            <a:ext cx="9340668" cy="530650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1pPr>
            <a:lvl2pPr marL="54864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2pPr>
            <a:lvl3pPr marL="82296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3pPr>
            <a:lvl4pPr marL="109728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4pPr>
            <a:lvl5pPr marL="137160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761970">
              <a:spcBef>
                <a:spcPts val="0"/>
              </a:spcBef>
              <a:buNone/>
              <a:defRPr/>
            </a:pPr>
            <a:r>
              <a:rPr lang="en-US" sz="3000" dirty="0">
                <a:solidFill>
                  <a:schemeClr val="bg1"/>
                </a:solidFill>
              </a:rPr>
              <a:t>Challenges &amp; Solutions</a:t>
            </a:r>
          </a:p>
          <a:p>
            <a:pPr marL="0" indent="0" defTabSz="761970">
              <a:spcBef>
                <a:spcPts val="0"/>
              </a:spcBef>
              <a:buNone/>
              <a:defRPr/>
            </a:pP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15" name="Content Placeholder 4"/>
          <p:cNvSpPr txBox="1">
            <a:spLocks/>
          </p:cNvSpPr>
          <p:nvPr/>
        </p:nvSpPr>
        <p:spPr>
          <a:xfrm>
            <a:off x="423265" y="190781"/>
            <a:ext cx="5414431" cy="326850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1pPr>
            <a:lvl2pPr marL="54864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2pPr>
            <a:lvl3pPr marL="82296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3pPr>
            <a:lvl4pPr marL="109728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4pPr>
            <a:lvl5pPr marL="137160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67" dirty="0">
                <a:solidFill>
                  <a:srgbClr val="ED0677"/>
                </a:solidFill>
              </a:rPr>
              <a:t>Editable Templates</a:t>
            </a:r>
            <a:endParaRPr lang="en-US" sz="1667" dirty="0">
              <a:solidFill>
                <a:schemeClr val="bg1"/>
              </a:solidFill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49FE8DA-EAE6-465A-ABD1-FBBFF06E7C47}"/>
              </a:ext>
            </a:extLst>
          </p:cNvPr>
          <p:cNvSpPr txBox="1">
            <a:spLocks/>
          </p:cNvSpPr>
          <p:nvPr/>
        </p:nvSpPr>
        <p:spPr>
          <a:xfrm>
            <a:off x="423263" y="1441072"/>
            <a:ext cx="9829485" cy="300846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Brandon Grotesque Light"/>
              </a:defRPr>
            </a:lvl1pPr>
            <a:lvl2pPr marL="458788" indent="-230188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Brandon Grotesque Light"/>
              </a:defRPr>
            </a:lvl2pPr>
            <a:lvl3pPr marL="684213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Brandon Grotesque Light"/>
              </a:defRPr>
            </a:lvl3pPr>
            <a:lvl4pPr marL="92075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Brandon Grotesque Light"/>
              </a:defRPr>
            </a:lvl4pPr>
            <a:lvl5pPr marL="1141413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Brandon Grotesque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/>
              <a:t>Keep in mind: Every editable template is based on a page component – like static templates</a:t>
            </a:r>
          </a:p>
          <a:p>
            <a:r>
              <a:rPr lang="en-IN" sz="1800" dirty="0"/>
              <a:t>Policies for components in nested </a:t>
            </a:r>
            <a:r>
              <a:rPr lang="en-IN" sz="1800" dirty="0" err="1"/>
              <a:t>parsys</a:t>
            </a:r>
            <a:r>
              <a:rPr lang="en-IN" sz="1800" dirty="0"/>
              <a:t> not supported</a:t>
            </a:r>
          </a:p>
          <a:p>
            <a:r>
              <a:rPr lang="en-IN" sz="1800" dirty="0"/>
              <a:t>Semantic naming - Adding components in structure view leads to node names like responsivegrid_676359182 Policies are named like policy_13967744492500</a:t>
            </a:r>
          </a:p>
          <a:p>
            <a:pPr lvl="1"/>
            <a:r>
              <a:rPr lang="en-IN" sz="1800" dirty="0"/>
              <a:t>Rename auto-created nodes manually before using the template in production</a:t>
            </a:r>
            <a:endParaRPr lang="en-US" sz="1650" b="0" i="0" dirty="0">
              <a:solidFill>
                <a:srgbClr val="FF0000"/>
              </a:solidFill>
              <a:effectLst/>
              <a:latin typeface="Avenir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E2D48B-447B-B34C-82E1-B0CADC9DFBBC}"/>
              </a:ext>
            </a:extLst>
          </p:cNvPr>
          <p:cNvSpPr txBox="1"/>
          <p:nvPr/>
        </p:nvSpPr>
        <p:spPr>
          <a:xfrm>
            <a:off x="1553497" y="188779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42791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33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t>6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-7937" y="0"/>
            <a:ext cx="12199938" cy="11430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23264" y="488852"/>
            <a:ext cx="9340668" cy="52351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7432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1pPr>
            <a:lvl2pPr marL="54864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2pPr>
            <a:lvl3pPr marL="82296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3pPr>
            <a:lvl4pPr marL="109728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4pPr>
            <a:lvl5pPr marL="137160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761970">
              <a:spcBef>
                <a:spcPts val="0"/>
              </a:spcBef>
              <a:buNone/>
              <a:defRPr/>
            </a:pPr>
            <a:r>
              <a:rPr lang="en-US" sz="3000" dirty="0">
                <a:solidFill>
                  <a:schemeClr val="bg1"/>
                </a:solidFill>
              </a:rPr>
              <a:t>Demo</a:t>
            </a:r>
          </a:p>
          <a:p>
            <a:pPr marL="0" indent="0" defTabSz="761970">
              <a:spcBef>
                <a:spcPts val="0"/>
              </a:spcBef>
              <a:buNone/>
              <a:defRPr/>
            </a:pP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15" name="Content Placeholder 4"/>
          <p:cNvSpPr txBox="1">
            <a:spLocks/>
          </p:cNvSpPr>
          <p:nvPr/>
        </p:nvSpPr>
        <p:spPr>
          <a:xfrm>
            <a:off x="423265" y="190781"/>
            <a:ext cx="5414431" cy="326850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1pPr>
            <a:lvl2pPr marL="54864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2pPr>
            <a:lvl3pPr marL="82296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3pPr>
            <a:lvl4pPr marL="109728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4pPr>
            <a:lvl5pPr marL="137160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67" dirty="0">
                <a:solidFill>
                  <a:srgbClr val="ED0677"/>
                </a:solidFill>
              </a:rPr>
              <a:t>Editable Templates</a:t>
            </a:r>
            <a:endParaRPr lang="en-US" sz="1667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E2D48B-447B-B34C-82E1-B0CADC9DFBBC}"/>
              </a:ext>
            </a:extLst>
          </p:cNvPr>
          <p:cNvSpPr txBox="1"/>
          <p:nvPr/>
        </p:nvSpPr>
        <p:spPr>
          <a:xfrm>
            <a:off x="1553497" y="188779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7A779F-7B84-304B-8786-DE0F64ABBE18}"/>
              </a:ext>
            </a:extLst>
          </p:cNvPr>
          <p:cNvSpPr txBox="1"/>
          <p:nvPr/>
        </p:nvSpPr>
        <p:spPr>
          <a:xfrm>
            <a:off x="1240221" y="2049517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2800" dirty="0">
                <a:hlinkClick r:id="rId3"/>
              </a:rPr>
              <a:t>http://localhost:4502/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8840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33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t>7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-7937" y="0"/>
            <a:ext cx="12199938" cy="11430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23264" y="488852"/>
            <a:ext cx="9340668" cy="52351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7432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1pPr>
            <a:lvl2pPr marL="54864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2pPr>
            <a:lvl3pPr marL="82296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3pPr>
            <a:lvl4pPr marL="109728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4pPr>
            <a:lvl5pPr marL="137160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761970">
              <a:spcBef>
                <a:spcPts val="0"/>
              </a:spcBef>
              <a:buNone/>
              <a:defRPr/>
            </a:pPr>
            <a:r>
              <a:rPr lang="en-US" sz="3000" dirty="0">
                <a:solidFill>
                  <a:schemeClr val="bg1"/>
                </a:solidFill>
              </a:rPr>
              <a:t>Types of Logs in AEM</a:t>
            </a:r>
          </a:p>
        </p:txBody>
      </p:sp>
      <p:sp>
        <p:nvSpPr>
          <p:cNvPr id="15" name="Content Placeholder 4"/>
          <p:cNvSpPr txBox="1">
            <a:spLocks/>
          </p:cNvSpPr>
          <p:nvPr/>
        </p:nvSpPr>
        <p:spPr>
          <a:xfrm>
            <a:off x="423265" y="190781"/>
            <a:ext cx="5414431" cy="326850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1pPr>
            <a:lvl2pPr marL="54864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2pPr>
            <a:lvl3pPr marL="82296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3pPr>
            <a:lvl4pPr marL="109728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4pPr>
            <a:lvl5pPr marL="137160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67" dirty="0">
                <a:solidFill>
                  <a:srgbClr val="ED0677"/>
                </a:solidFill>
              </a:rPr>
              <a:t>Logs</a:t>
            </a:r>
          </a:p>
          <a:p>
            <a:pPr marL="0" indent="0">
              <a:buNone/>
            </a:pPr>
            <a:endParaRPr lang="en-US" sz="1667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E2D48B-447B-B34C-82E1-B0CADC9DFBBC}"/>
              </a:ext>
            </a:extLst>
          </p:cNvPr>
          <p:cNvSpPr txBox="1"/>
          <p:nvPr/>
        </p:nvSpPr>
        <p:spPr>
          <a:xfrm>
            <a:off x="1553497" y="188779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7A779F-7B84-304B-8786-DE0F64ABBE18}"/>
              </a:ext>
            </a:extLst>
          </p:cNvPr>
          <p:cNvSpPr txBox="1"/>
          <p:nvPr/>
        </p:nvSpPr>
        <p:spPr>
          <a:xfrm>
            <a:off x="1240221" y="2049517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342900" indent="-342900" fontAlgn="base">
              <a:buFont typeface="+mj-lt"/>
              <a:buAutoNum type="arabicPeriod"/>
            </a:pPr>
            <a:r>
              <a:rPr lang="en-IN" b="1" dirty="0" err="1"/>
              <a:t>Request.log</a:t>
            </a:r>
            <a:endParaRPr lang="en-IN" dirty="0"/>
          </a:p>
          <a:p>
            <a:pPr marL="342900" indent="-342900" fontAlgn="base">
              <a:buFont typeface="+mj-lt"/>
              <a:buAutoNum type="arabicPeriod"/>
            </a:pPr>
            <a:r>
              <a:rPr lang="en-IN" b="1" dirty="0" err="1"/>
              <a:t>Access.log</a:t>
            </a:r>
            <a:endParaRPr lang="en-IN" dirty="0"/>
          </a:p>
          <a:p>
            <a:pPr marL="342900" indent="-342900" fontAlgn="base">
              <a:buFont typeface="+mj-lt"/>
              <a:buAutoNum type="arabicPeriod"/>
            </a:pPr>
            <a:r>
              <a:rPr lang="en-IN" b="1" dirty="0" err="1"/>
              <a:t>Stdout.log</a:t>
            </a:r>
            <a:endParaRPr lang="en-IN" dirty="0"/>
          </a:p>
          <a:p>
            <a:pPr marL="342900" indent="-342900" fontAlgn="base">
              <a:buFont typeface="+mj-lt"/>
              <a:buAutoNum type="arabicPeriod"/>
            </a:pPr>
            <a:r>
              <a:rPr lang="en-IN" b="1" dirty="0" err="1"/>
              <a:t>Stderr.log</a:t>
            </a:r>
            <a:endParaRPr lang="en-IN" dirty="0"/>
          </a:p>
          <a:p>
            <a:pPr marL="342900" indent="-342900" fontAlgn="base">
              <a:buFont typeface="+mj-lt"/>
              <a:buAutoNum type="arabicPeriod"/>
            </a:pPr>
            <a:r>
              <a:rPr lang="en-IN" b="1" dirty="0" err="1"/>
              <a:t>Audit.log</a:t>
            </a:r>
            <a:endParaRPr lang="en-IN" dirty="0"/>
          </a:p>
          <a:p>
            <a:pPr marL="342900" indent="-342900" fontAlgn="base">
              <a:buFont typeface="+mj-lt"/>
              <a:buAutoNum type="arabicPeriod"/>
            </a:pPr>
            <a:r>
              <a:rPr lang="en-IN" b="1" dirty="0" err="1"/>
              <a:t>History.log</a:t>
            </a:r>
            <a:endParaRPr lang="en-IN" dirty="0"/>
          </a:p>
          <a:p>
            <a:pPr marL="342900" indent="-342900" fontAlgn="base">
              <a:buFont typeface="+mj-lt"/>
              <a:buAutoNum type="arabicPeriod"/>
            </a:pPr>
            <a:r>
              <a:rPr lang="en-IN" b="1" dirty="0" err="1"/>
              <a:t>Error.log</a:t>
            </a:r>
            <a:endParaRPr lang="en-IN" dirty="0"/>
          </a:p>
          <a:p>
            <a:pPr marL="342900" indent="-342900" fontAlgn="base">
              <a:buFont typeface="+mj-lt"/>
              <a:buAutoNum type="arabicPeriod"/>
            </a:pPr>
            <a:r>
              <a:rPr lang="en-IN" b="1" dirty="0" err="1"/>
              <a:t>Upgrade.log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2D9856-388F-704D-A6AB-684C8925E7A5}"/>
              </a:ext>
            </a:extLst>
          </p:cNvPr>
          <p:cNvSpPr txBox="1"/>
          <p:nvPr/>
        </p:nvSpPr>
        <p:spPr>
          <a:xfrm>
            <a:off x="1408386" y="161859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IN" dirty="0" err="1"/>
              <a:t>crx-quickstart</a:t>
            </a:r>
            <a:r>
              <a:rPr lang="en-IN" dirty="0"/>
              <a:t>/logs</a:t>
            </a:r>
          </a:p>
          <a:p>
            <a:br>
              <a:rPr lang="en-IN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2319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33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t>8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-7937" y="0"/>
            <a:ext cx="12199938" cy="11430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23264" y="488852"/>
            <a:ext cx="9340668" cy="52351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7432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1pPr>
            <a:lvl2pPr marL="54864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2pPr>
            <a:lvl3pPr marL="82296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3pPr>
            <a:lvl4pPr marL="109728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4pPr>
            <a:lvl5pPr marL="137160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761970">
              <a:spcBef>
                <a:spcPts val="0"/>
              </a:spcBef>
              <a:buNone/>
              <a:defRPr/>
            </a:pPr>
            <a:r>
              <a:rPr lang="en-US" sz="3000" dirty="0" err="1">
                <a:solidFill>
                  <a:schemeClr val="bg1"/>
                </a:solidFill>
              </a:rPr>
              <a:t>Request.log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15" name="Content Placeholder 4"/>
          <p:cNvSpPr txBox="1">
            <a:spLocks/>
          </p:cNvSpPr>
          <p:nvPr/>
        </p:nvSpPr>
        <p:spPr>
          <a:xfrm>
            <a:off x="423265" y="190781"/>
            <a:ext cx="5414431" cy="326850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1pPr>
            <a:lvl2pPr marL="54864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2pPr>
            <a:lvl3pPr marL="82296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3pPr>
            <a:lvl4pPr marL="109728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4pPr>
            <a:lvl5pPr marL="137160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67" dirty="0">
                <a:solidFill>
                  <a:srgbClr val="ED0677"/>
                </a:solidFill>
              </a:rPr>
              <a:t>Logs</a:t>
            </a:r>
          </a:p>
          <a:p>
            <a:pPr marL="0" indent="0">
              <a:buNone/>
            </a:pPr>
            <a:endParaRPr lang="en-US" sz="1667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E2D48B-447B-B34C-82E1-B0CADC9DFBBC}"/>
              </a:ext>
            </a:extLst>
          </p:cNvPr>
          <p:cNvSpPr txBox="1"/>
          <p:nvPr/>
        </p:nvSpPr>
        <p:spPr>
          <a:xfrm>
            <a:off x="1553497" y="188779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7A779F-7B84-304B-8786-DE0F64ABBE18}"/>
              </a:ext>
            </a:extLst>
          </p:cNvPr>
          <p:cNvSpPr txBox="1"/>
          <p:nvPr/>
        </p:nvSpPr>
        <p:spPr>
          <a:xfrm>
            <a:off x="1240221" y="2049517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342900" indent="-342900" fontAlgn="base">
              <a:buFont typeface="+mj-lt"/>
              <a:buAutoNum type="arabicPeriod"/>
            </a:pPr>
            <a:r>
              <a:rPr lang="en-IN" b="1" dirty="0" err="1"/>
              <a:t>Request.log</a:t>
            </a:r>
            <a:endParaRPr lang="en-IN" dirty="0"/>
          </a:p>
          <a:p>
            <a:pPr marL="342900" indent="-342900" fontAlgn="base">
              <a:buFont typeface="+mj-lt"/>
              <a:buAutoNum type="arabicPeriod"/>
            </a:pPr>
            <a:r>
              <a:rPr lang="en-IN" b="1" dirty="0" err="1"/>
              <a:t>Access.log</a:t>
            </a:r>
            <a:endParaRPr lang="en-IN" dirty="0"/>
          </a:p>
          <a:p>
            <a:pPr marL="342900" indent="-342900" fontAlgn="base">
              <a:buFont typeface="+mj-lt"/>
              <a:buAutoNum type="arabicPeriod"/>
            </a:pPr>
            <a:r>
              <a:rPr lang="en-IN" b="1" dirty="0" err="1"/>
              <a:t>Stdout.log</a:t>
            </a:r>
            <a:endParaRPr lang="en-IN" dirty="0"/>
          </a:p>
          <a:p>
            <a:pPr marL="342900" indent="-342900" fontAlgn="base">
              <a:buFont typeface="+mj-lt"/>
              <a:buAutoNum type="arabicPeriod"/>
            </a:pPr>
            <a:r>
              <a:rPr lang="en-IN" b="1" dirty="0" err="1"/>
              <a:t>Stderr.log</a:t>
            </a:r>
            <a:endParaRPr lang="en-IN" dirty="0"/>
          </a:p>
          <a:p>
            <a:pPr marL="342900" indent="-342900" fontAlgn="base">
              <a:buFont typeface="+mj-lt"/>
              <a:buAutoNum type="arabicPeriod"/>
            </a:pPr>
            <a:r>
              <a:rPr lang="en-IN" b="1" dirty="0" err="1"/>
              <a:t>Audit.log</a:t>
            </a:r>
            <a:endParaRPr lang="en-IN" dirty="0"/>
          </a:p>
          <a:p>
            <a:pPr marL="342900" indent="-342900" fontAlgn="base">
              <a:buFont typeface="+mj-lt"/>
              <a:buAutoNum type="arabicPeriod"/>
            </a:pPr>
            <a:r>
              <a:rPr lang="en-IN" b="1" dirty="0" err="1"/>
              <a:t>History.log</a:t>
            </a:r>
            <a:endParaRPr lang="en-IN" dirty="0"/>
          </a:p>
          <a:p>
            <a:pPr marL="342900" indent="-342900" fontAlgn="base">
              <a:buFont typeface="+mj-lt"/>
              <a:buAutoNum type="arabicPeriod"/>
            </a:pPr>
            <a:r>
              <a:rPr lang="en-IN" b="1" dirty="0" err="1"/>
              <a:t>Error.log</a:t>
            </a:r>
            <a:endParaRPr lang="en-IN" dirty="0"/>
          </a:p>
          <a:p>
            <a:pPr marL="342900" indent="-342900" fontAlgn="base">
              <a:buFont typeface="+mj-lt"/>
              <a:buAutoNum type="arabicPeriod"/>
            </a:pPr>
            <a:r>
              <a:rPr lang="en-IN" b="1" dirty="0" err="1"/>
              <a:t>Upgrade.log</a:t>
            </a:r>
            <a:endParaRPr lang="en-IN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3E368A7-210A-3243-8600-2368F1B679DF}"/>
              </a:ext>
            </a:extLst>
          </p:cNvPr>
          <p:cNvGraphicFramePr>
            <a:graphicFrameLocks noGrp="1"/>
          </p:cNvGraphicFramePr>
          <p:nvPr/>
        </p:nvGraphicFramePr>
        <p:xfrm>
          <a:off x="952500" y="3631724"/>
          <a:ext cx="10287000" cy="739140"/>
        </p:xfrm>
        <a:graphic>
          <a:graphicData uri="http://schemas.openxmlformats.org/drawingml/2006/table">
            <a:tbl>
              <a:tblPr/>
              <a:tblGrid>
                <a:gridCol w="10287000">
                  <a:extLst>
                    <a:ext uri="{9D8B030D-6E8A-4147-A177-3AD203B41FA5}">
                      <a16:colId xmlns:a16="http://schemas.microsoft.com/office/drawing/2014/main" val="16188025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IN">
                        <a:effectLst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3826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effectLst/>
                        </a:rPr>
                        <a:t>Fig- </a:t>
                      </a:r>
                      <a:r>
                        <a:rPr lang="en-IN" dirty="0" err="1">
                          <a:effectLst/>
                        </a:rPr>
                        <a:t>Request.log</a:t>
                      </a:r>
                      <a:endParaRPr lang="en-IN" dirty="0">
                        <a:effectLst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206734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7869E625-28E4-8447-9338-7332E8B75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108" y="1293902"/>
            <a:ext cx="10056920" cy="52629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This log file contains each request together with response related to AEM instance.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By this log file we can easily monitor the performance of AEM instance.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Each request contains the following information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Method (GET, POST,HEAD,PUT,DELETE)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Resource Path (/content/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geometrixx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-outdoors/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en.html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Protocol (HTTP/1.1 or HTTPS)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Each response contains the following information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Status Code (404,200,401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etc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MIME Type: (text/html, image/jpeg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etc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Response Time (518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ms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endParaRPr lang="en-US" altLang="en-US" dirty="0"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+mn-lt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By analyzing, we can easily determine that which request and response is taking too much time.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By this we can increase overall site performance.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47A6C-553A-3A4B-9144-F8E18DE93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400" y="4370864"/>
            <a:ext cx="6388100" cy="146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5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33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80EFF-BEA8-024F-B2F0-3337499F804C}" type="slidenum">
              <a:rPr lang="en-US" smtClean="0"/>
              <a:t>9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-7937" y="0"/>
            <a:ext cx="12199938" cy="11430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23264" y="488852"/>
            <a:ext cx="9340668" cy="52351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7432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1pPr>
            <a:lvl2pPr marL="54864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2pPr>
            <a:lvl3pPr marL="82296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3pPr>
            <a:lvl4pPr marL="109728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4pPr>
            <a:lvl5pPr marL="137160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761970">
              <a:spcBef>
                <a:spcPts val="0"/>
              </a:spcBef>
              <a:buNone/>
              <a:defRPr/>
            </a:pPr>
            <a:r>
              <a:rPr lang="en-US" sz="3000" dirty="0" err="1">
                <a:solidFill>
                  <a:schemeClr val="bg1"/>
                </a:solidFill>
              </a:rPr>
              <a:t>Access.log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15" name="Content Placeholder 4"/>
          <p:cNvSpPr txBox="1">
            <a:spLocks/>
          </p:cNvSpPr>
          <p:nvPr/>
        </p:nvSpPr>
        <p:spPr>
          <a:xfrm>
            <a:off x="423265" y="190781"/>
            <a:ext cx="5414431" cy="326850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1pPr>
            <a:lvl2pPr marL="54864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2pPr>
            <a:lvl3pPr marL="82296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3pPr>
            <a:lvl4pPr marL="109728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4pPr>
            <a:lvl5pPr marL="1371600" indent="-274320" algn="l" defTabSz="109728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Avenir Medium" charset="0"/>
                <a:cs typeface="Avenir Medium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67" dirty="0">
                <a:solidFill>
                  <a:srgbClr val="ED0677"/>
                </a:solidFill>
              </a:rPr>
              <a:t>Logs</a:t>
            </a:r>
          </a:p>
          <a:p>
            <a:pPr marL="0" indent="0">
              <a:buNone/>
            </a:pPr>
            <a:endParaRPr lang="en-US" sz="1667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E2D48B-447B-B34C-82E1-B0CADC9DFBBC}"/>
              </a:ext>
            </a:extLst>
          </p:cNvPr>
          <p:cNvSpPr txBox="1"/>
          <p:nvPr/>
        </p:nvSpPr>
        <p:spPr>
          <a:xfrm>
            <a:off x="1553497" y="188779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7A779F-7B84-304B-8786-DE0F64ABBE18}"/>
              </a:ext>
            </a:extLst>
          </p:cNvPr>
          <p:cNvSpPr txBox="1"/>
          <p:nvPr/>
        </p:nvSpPr>
        <p:spPr>
          <a:xfrm>
            <a:off x="1240221" y="2049517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342900" indent="-342900" fontAlgn="base">
              <a:buFont typeface="+mj-lt"/>
              <a:buAutoNum type="arabicPeriod"/>
            </a:pPr>
            <a:endParaRPr lang="en-IN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69E625-28E4-8447-9338-7332E8B75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108" y="3786892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0D65488F-AE3E-5E47-9BEB-6452D839B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00" y="3493701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26252A-F5A5-7D4A-9D45-3247F9956DE8}"/>
              </a:ext>
            </a:extLst>
          </p:cNvPr>
          <p:cNvSpPr txBox="1"/>
          <p:nvPr/>
        </p:nvSpPr>
        <p:spPr>
          <a:xfrm>
            <a:off x="462455" y="161859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2800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61C72D5-D2BF-1C48-9D15-EA3F5CF3713D}"/>
              </a:ext>
            </a:extLst>
          </p:cNvPr>
          <p:cNvGraphicFramePr>
            <a:graphicFrameLocks noGrp="1"/>
          </p:cNvGraphicFramePr>
          <p:nvPr/>
        </p:nvGraphicFramePr>
        <p:xfrm>
          <a:off x="952500" y="3631724"/>
          <a:ext cx="10287000" cy="739140"/>
        </p:xfrm>
        <a:graphic>
          <a:graphicData uri="http://schemas.openxmlformats.org/drawingml/2006/table">
            <a:tbl>
              <a:tblPr/>
              <a:tblGrid>
                <a:gridCol w="10287000">
                  <a:extLst>
                    <a:ext uri="{9D8B030D-6E8A-4147-A177-3AD203B41FA5}">
                      <a16:colId xmlns:a16="http://schemas.microsoft.com/office/drawing/2014/main" val="16069258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IN">
                        <a:effectLst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6334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effectLst/>
                        </a:rPr>
                        <a:t>Fig -  Access Log 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738617"/>
                  </a:ext>
                </a:extLst>
              </a:tr>
            </a:tbl>
          </a:graphicData>
        </a:graphic>
      </p:graphicFrame>
      <p:sp>
        <p:nvSpPr>
          <p:cNvPr id="14" name="Rectangle 3">
            <a:extLst>
              <a:ext uri="{FF2B5EF4-FFF2-40B4-BE49-F238E27FC236}">
                <a16:creationId xmlns:a16="http://schemas.microsoft.com/office/drawing/2014/main" id="{E1FA42A8-EF20-4341-BA43-0716BE85D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607" y="1478568"/>
            <a:ext cx="10699233" cy="51706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This log file is almost similar to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request.log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. It helps us to know the following things: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Who is accessing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Which resource is being accessed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At what time resource is being accessed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The requests 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access.log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 is exactly half of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request.log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 because the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access.log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 defines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all the request and response in just one line.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Each line 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Access.log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 contains the following information: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Access IP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- The IP of that system from where the request is coming.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Access User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- The user who is sending the request.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Access Time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- At what time resource is being accessed.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Request Method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- The method of the request like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GET, POST, PUT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etc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n-lt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Access Resource -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The resource which is accessed by user.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Protocol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like HTTP/1.1 or HTTPS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Content Length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 - It determines the length of response content.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Referrer 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 - The referrer is the web page that sends visitors to your site using a link. In other words,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cs typeface="Arial" panose="020B0604020202020204" pitchFamily="34" charset="0"/>
              </a:rPr>
              <a:t>it’s the web page that a person was on right before they landed on your page.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+mn-lt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User Agent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-  It refers to a web browser telling a website information about the browser and operating system.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</a:b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4DCFFD8-28F4-B041-A734-FE22015F6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178" y="5851326"/>
            <a:ext cx="7924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54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3_ICF NEXT">
  <a:themeElements>
    <a:clrScheme name="ICF NEXT 2018-2">
      <a:dk1>
        <a:srgbClr val="000000"/>
      </a:dk1>
      <a:lt1>
        <a:srgbClr val="FFFFFF"/>
      </a:lt1>
      <a:dk2>
        <a:srgbClr val="828282"/>
      </a:dk2>
      <a:lt2>
        <a:srgbClr val="CDCDCD"/>
      </a:lt2>
      <a:accent1>
        <a:srgbClr val="ED0677"/>
      </a:accent1>
      <a:accent2>
        <a:srgbClr val="F58220"/>
      </a:accent2>
      <a:accent3>
        <a:srgbClr val="FFDD00"/>
      </a:accent3>
      <a:accent4>
        <a:srgbClr val="004185"/>
      </a:accent4>
      <a:accent5>
        <a:srgbClr val="5BCBF5"/>
      </a:accent5>
      <a:accent6>
        <a:srgbClr val="BFD730"/>
      </a:accent6>
      <a:hlink>
        <a:srgbClr val="004185"/>
      </a:hlink>
      <a:folHlink>
        <a:srgbClr val="969696"/>
      </a:folHlink>
    </a:clrScheme>
    <a:fontScheme name="ICF NEXT 2018">
      <a:majorFont>
        <a:latin typeface="Avenir Medium"/>
        <a:ea typeface=""/>
        <a:cs typeface=""/>
      </a:majorFont>
      <a:minorFont>
        <a:latin typeface="Avenir Medium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z="28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>
          <a:defRPr sz="2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ICF Next_Overview Deck_Updated_FINAL" id="{E999DEF7-AD9A-0041-854E-8E9AEEE0D8BF}" vid="{B0C575AC-9D24-F04A-B54E-F90C7E3D236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3b3e207a-7b8a-44d5-a5e1-1090d914e871">
      <UserInfo>
        <DisplayName>Elsabagh, Anas</DisplayName>
        <AccountId>1026</AccountId>
        <AccountType/>
      </UserInfo>
      <UserInfo>
        <DisplayName>Nichols, Charlotte</DisplayName>
        <AccountId>71</AccountId>
        <AccountType/>
      </UserInfo>
    </SharedWithUsers>
    <MediaLengthInSeconds xmlns="e80161d1-8fa4-457f-8f06-a961bf07a10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EA750A58FA8B48BAAEA75A5F49E616" ma:contentTypeVersion="12" ma:contentTypeDescription="Create a new document." ma:contentTypeScope="" ma:versionID="9245d396bda91eb304f48b31bf8e450f">
  <xsd:schema xmlns:xsd="http://www.w3.org/2001/XMLSchema" xmlns:xs="http://www.w3.org/2001/XMLSchema" xmlns:p="http://schemas.microsoft.com/office/2006/metadata/properties" xmlns:ns2="e80161d1-8fa4-457f-8f06-a961bf07a10c" xmlns:ns3="3b3e207a-7b8a-44d5-a5e1-1090d914e871" targetNamespace="http://schemas.microsoft.com/office/2006/metadata/properties" ma:root="true" ma:fieldsID="3f215ce12b87dffb5868b48da3033983" ns2:_="" ns3:_="">
    <xsd:import namespace="e80161d1-8fa4-457f-8f06-a961bf07a10c"/>
    <xsd:import namespace="3b3e207a-7b8a-44d5-a5e1-1090d914e87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0161d1-8fa4-457f-8f06-a961bf07a10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3e207a-7b8a-44d5-a5e1-1090d914e871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16A014C-56CF-442E-B509-467D8D13BC95}">
  <ds:schemaRefs>
    <ds:schemaRef ds:uri="3b3e207a-7b8a-44d5-a5e1-1090d914e871"/>
    <ds:schemaRef ds:uri="a1375145-7096-40bd-ba65-47407f593414"/>
    <ds:schemaRef ds:uri="e80161d1-8fa4-457f-8f06-a961bf07a10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2E678FD-6BCC-441E-99FC-37F3339330C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9A031D-6720-44A6-9922-62064F25CAF5}">
  <ds:schemaRefs>
    <ds:schemaRef ds:uri="3b3e207a-7b8a-44d5-a5e1-1090d914e871"/>
    <ds:schemaRef ds:uri="e80161d1-8fa4-457f-8f06-a961bf07a10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613</TotalTime>
  <Words>1195</Words>
  <Application>Microsoft Macintosh PowerPoint</Application>
  <PresentationFormat>Widescreen</PresentationFormat>
  <Paragraphs>197</Paragraphs>
  <Slides>19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Arial</vt:lpstr>
      <vt:lpstr>Avenir Black</vt:lpstr>
      <vt:lpstr>Avenir Light</vt:lpstr>
      <vt:lpstr>Avenir Medium</vt:lpstr>
      <vt:lpstr>Avenir-Medium</vt:lpstr>
      <vt:lpstr>Calibri</vt:lpstr>
      <vt:lpstr>Gotham-Black</vt:lpstr>
      <vt:lpstr>Gotham-Book</vt:lpstr>
      <vt:lpstr>Segoe UI</vt:lpstr>
      <vt:lpstr>Wingdings</vt:lpstr>
      <vt:lpstr>3_ICF NEXT</vt:lpstr>
      <vt:lpstr>Welcome Monsoon Coders !    Editable Templates &amp; Logs 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2022 Planning   Ideal Industries </dc:title>
  <dc:creator>McKenna, Patricia</dc:creator>
  <cp:lastModifiedBy>Narasimhan, Sriram</cp:lastModifiedBy>
  <cp:revision>17</cp:revision>
  <dcterms:created xsi:type="dcterms:W3CDTF">2019-06-05T16:28:54Z</dcterms:created>
  <dcterms:modified xsi:type="dcterms:W3CDTF">2021-11-14T14:51:38Z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0x01010041EA750A58FA8B48BAAEA75A5F49E616</vt:lpwstr>
  </property>
  <property fmtid="{D5CDD505-2E9C-101B-9397-08002B2CF9AE}" pid="3" name="_SourceUrl">
    <vt:lpwstr/>
  </property>
  <property fmtid="{D5CDD505-2E9C-101B-9397-08002B2CF9AE}" pid="4" name="_SharedFileIndex">
    <vt:lpwstr/>
  </property>
  <property fmtid="{D5CDD505-2E9C-101B-9397-08002B2CF9AE}" pid="5" name="ComplianceAsset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</Properties>
</file>